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3203" r:id="rId2"/>
    <p:sldId id="3204" r:id="rId3"/>
    <p:sldId id="3205" r:id="rId4"/>
    <p:sldId id="3206" r:id="rId5"/>
    <p:sldId id="3207"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0"/>
    <p:restoredTop sz="95728"/>
  </p:normalViewPr>
  <p:slideViewPr>
    <p:cSldViewPr snapToGrid="0">
      <p:cViewPr>
        <p:scale>
          <a:sx n="90" d="100"/>
          <a:sy n="90" d="100"/>
        </p:scale>
        <p:origin x="540" y="51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59DBC-8006-B136-B7A2-D5398D5F57B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8B97066-67D0-8BB5-D445-92107EEADB0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2631CA3-D599-5929-F37F-4068EE0CDB81}"/>
              </a:ext>
            </a:extLst>
          </p:cNvPr>
          <p:cNvSpPr>
            <a:spLocks noGrp="1"/>
          </p:cNvSpPr>
          <p:nvPr>
            <p:ph type="dt" sz="half" idx="10"/>
          </p:nvPr>
        </p:nvSpPr>
        <p:spPr/>
        <p:txBody>
          <a:bodyPr/>
          <a:lstStyle/>
          <a:p>
            <a:fld id="{A916BB51-B6F7-BC42-B451-CA1329FB1642}" type="datetimeFigureOut">
              <a:rPr lang="en-US" smtClean="0"/>
              <a:t>9/27/2022</a:t>
            </a:fld>
            <a:endParaRPr lang="en-US"/>
          </a:p>
        </p:txBody>
      </p:sp>
      <p:sp>
        <p:nvSpPr>
          <p:cNvPr id="5" name="Footer Placeholder 4">
            <a:extLst>
              <a:ext uri="{FF2B5EF4-FFF2-40B4-BE49-F238E27FC236}">
                <a16:creationId xmlns:a16="http://schemas.microsoft.com/office/drawing/2014/main" id="{FBBB6065-7908-A769-6D3D-F490DE74FF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837D80-9A5B-D279-B0C8-BAF6B1C0989E}"/>
              </a:ext>
            </a:extLst>
          </p:cNvPr>
          <p:cNvSpPr>
            <a:spLocks noGrp="1"/>
          </p:cNvSpPr>
          <p:nvPr>
            <p:ph type="sldNum" sz="quarter" idx="12"/>
          </p:nvPr>
        </p:nvSpPr>
        <p:spPr/>
        <p:txBody>
          <a:bodyPr/>
          <a:lstStyle/>
          <a:p>
            <a:fld id="{A0EBDBCF-41D2-5D42-946D-CDEB5200E7E5}" type="slidenum">
              <a:rPr lang="en-US" smtClean="0"/>
              <a:t>‹#›</a:t>
            </a:fld>
            <a:endParaRPr lang="en-US"/>
          </a:p>
        </p:txBody>
      </p:sp>
    </p:spTree>
    <p:extLst>
      <p:ext uri="{BB962C8B-B14F-4D97-AF65-F5344CB8AC3E}">
        <p14:creationId xmlns:p14="http://schemas.microsoft.com/office/powerpoint/2010/main" val="20261809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BD8760-FEC3-1763-C1B0-F51CCAE31C9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6158B0B-E484-E5C2-CA04-6F628BCF515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49BD38-2C7E-1B68-BDA2-71C45BE58060}"/>
              </a:ext>
            </a:extLst>
          </p:cNvPr>
          <p:cNvSpPr>
            <a:spLocks noGrp="1"/>
          </p:cNvSpPr>
          <p:nvPr>
            <p:ph type="dt" sz="half" idx="10"/>
          </p:nvPr>
        </p:nvSpPr>
        <p:spPr/>
        <p:txBody>
          <a:bodyPr/>
          <a:lstStyle/>
          <a:p>
            <a:fld id="{A916BB51-B6F7-BC42-B451-CA1329FB1642}" type="datetimeFigureOut">
              <a:rPr lang="en-US" smtClean="0"/>
              <a:t>9/27/2022</a:t>
            </a:fld>
            <a:endParaRPr lang="en-US"/>
          </a:p>
        </p:txBody>
      </p:sp>
      <p:sp>
        <p:nvSpPr>
          <p:cNvPr id="5" name="Footer Placeholder 4">
            <a:extLst>
              <a:ext uri="{FF2B5EF4-FFF2-40B4-BE49-F238E27FC236}">
                <a16:creationId xmlns:a16="http://schemas.microsoft.com/office/drawing/2014/main" id="{2D7BF3EC-63CA-188E-840E-01E2885841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F453FB-96E1-EFBF-688D-9F6E45768D38}"/>
              </a:ext>
            </a:extLst>
          </p:cNvPr>
          <p:cNvSpPr>
            <a:spLocks noGrp="1"/>
          </p:cNvSpPr>
          <p:nvPr>
            <p:ph type="sldNum" sz="quarter" idx="12"/>
          </p:nvPr>
        </p:nvSpPr>
        <p:spPr/>
        <p:txBody>
          <a:bodyPr/>
          <a:lstStyle/>
          <a:p>
            <a:fld id="{A0EBDBCF-41D2-5D42-946D-CDEB5200E7E5}" type="slidenum">
              <a:rPr lang="en-US" smtClean="0"/>
              <a:t>‹#›</a:t>
            </a:fld>
            <a:endParaRPr lang="en-US"/>
          </a:p>
        </p:txBody>
      </p:sp>
    </p:spTree>
    <p:extLst>
      <p:ext uri="{BB962C8B-B14F-4D97-AF65-F5344CB8AC3E}">
        <p14:creationId xmlns:p14="http://schemas.microsoft.com/office/powerpoint/2010/main" val="21296275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07A2A66-67FB-2C35-5F4E-B42EE5674AB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F610357-B4EE-1AC3-3B69-1A64A8B9D0C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30DECC-EDA7-9D5F-AE11-DCA7CFD5A529}"/>
              </a:ext>
            </a:extLst>
          </p:cNvPr>
          <p:cNvSpPr>
            <a:spLocks noGrp="1"/>
          </p:cNvSpPr>
          <p:nvPr>
            <p:ph type="dt" sz="half" idx="10"/>
          </p:nvPr>
        </p:nvSpPr>
        <p:spPr/>
        <p:txBody>
          <a:bodyPr/>
          <a:lstStyle/>
          <a:p>
            <a:fld id="{A916BB51-B6F7-BC42-B451-CA1329FB1642}" type="datetimeFigureOut">
              <a:rPr lang="en-US" smtClean="0"/>
              <a:t>9/27/2022</a:t>
            </a:fld>
            <a:endParaRPr lang="en-US"/>
          </a:p>
        </p:txBody>
      </p:sp>
      <p:sp>
        <p:nvSpPr>
          <p:cNvPr id="5" name="Footer Placeholder 4">
            <a:extLst>
              <a:ext uri="{FF2B5EF4-FFF2-40B4-BE49-F238E27FC236}">
                <a16:creationId xmlns:a16="http://schemas.microsoft.com/office/drawing/2014/main" id="{AFB24814-8A4B-C109-0ED3-841CB902C6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4DC31F-CEDA-CF70-8F70-89B0C4280F0F}"/>
              </a:ext>
            </a:extLst>
          </p:cNvPr>
          <p:cNvSpPr>
            <a:spLocks noGrp="1"/>
          </p:cNvSpPr>
          <p:nvPr>
            <p:ph type="sldNum" sz="quarter" idx="12"/>
          </p:nvPr>
        </p:nvSpPr>
        <p:spPr/>
        <p:txBody>
          <a:bodyPr/>
          <a:lstStyle/>
          <a:p>
            <a:fld id="{A0EBDBCF-41D2-5D42-946D-CDEB5200E7E5}" type="slidenum">
              <a:rPr lang="en-US" smtClean="0"/>
              <a:t>‹#›</a:t>
            </a:fld>
            <a:endParaRPr lang="en-US"/>
          </a:p>
        </p:txBody>
      </p:sp>
    </p:spTree>
    <p:extLst>
      <p:ext uri="{BB962C8B-B14F-4D97-AF65-F5344CB8AC3E}">
        <p14:creationId xmlns:p14="http://schemas.microsoft.com/office/powerpoint/2010/main" val="36595636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2 Headshots">
    <p:bg>
      <p:bgRef idx="1001">
        <a:schemeClr val="bg1"/>
      </p:bgRef>
    </p:bg>
    <p:spTree>
      <p:nvGrpSpPr>
        <p:cNvPr id="1" name=""/>
        <p:cNvGrpSpPr/>
        <p:nvPr/>
      </p:nvGrpSpPr>
      <p:grpSpPr>
        <a:xfrm>
          <a:off x="0" y="0"/>
          <a:ext cx="0" cy="0"/>
          <a:chOff x="0" y="0"/>
          <a:chExt cx="0" cy="0"/>
        </a:xfrm>
      </p:grpSpPr>
      <p:pic>
        <p:nvPicPr>
          <p:cNvPr id="10" name="Picture 9" descr="A group of people in the sky&#10;&#10;Description automatically generated with medium confidence">
            <a:extLst>
              <a:ext uri="{FF2B5EF4-FFF2-40B4-BE49-F238E27FC236}">
                <a16:creationId xmlns:a16="http://schemas.microsoft.com/office/drawing/2014/main" id="{B6AC6650-6CB4-4CB7-A9AF-EEE366351F8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5400000">
            <a:off x="2667002" y="-2667002"/>
            <a:ext cx="6858000" cy="12192001"/>
          </a:xfrm>
          <a:prstGeom prst="rect">
            <a:avLst/>
          </a:prstGeom>
        </p:spPr>
      </p:pic>
      <p:pic>
        <p:nvPicPr>
          <p:cNvPr id="15" name="Picture 14">
            <a:extLst>
              <a:ext uri="{FF2B5EF4-FFF2-40B4-BE49-F238E27FC236}">
                <a16:creationId xmlns:a16="http://schemas.microsoft.com/office/drawing/2014/main" id="{D3A2D5A8-E1A6-4699-A7FC-4862378C7E47}"/>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10977545" y="5617605"/>
            <a:ext cx="977279" cy="1174101"/>
          </a:xfrm>
          <a:prstGeom prst="rect">
            <a:avLst/>
          </a:prstGeom>
        </p:spPr>
      </p:pic>
      <p:sp>
        <p:nvSpPr>
          <p:cNvPr id="14" name="Text Placeholder 4">
            <a:extLst>
              <a:ext uri="{FF2B5EF4-FFF2-40B4-BE49-F238E27FC236}">
                <a16:creationId xmlns:a16="http://schemas.microsoft.com/office/drawing/2014/main" id="{A291186E-068F-45C2-8AAA-4647FD94AA04}"/>
              </a:ext>
            </a:extLst>
          </p:cNvPr>
          <p:cNvSpPr>
            <a:spLocks noGrp="1"/>
          </p:cNvSpPr>
          <p:nvPr>
            <p:ph type="body" sz="quarter" idx="13" hasCustomPrompt="1"/>
          </p:nvPr>
        </p:nvSpPr>
        <p:spPr>
          <a:xfrm>
            <a:off x="3106922" y="4616330"/>
            <a:ext cx="2164685" cy="266773"/>
          </a:xfrm>
          <a:prstGeom prst="rect">
            <a:avLst/>
          </a:prstGeom>
        </p:spPr>
        <p:txBody>
          <a:bodyPr/>
          <a:lstStyle>
            <a:lvl1pPr algn="ctr">
              <a:defRPr sz="1600" b="1"/>
            </a:lvl1pPr>
          </a:lstStyle>
          <a:p>
            <a:pPr lvl="0"/>
            <a:r>
              <a:rPr lang="en-US"/>
              <a:t>Click to edit name</a:t>
            </a:r>
          </a:p>
        </p:txBody>
      </p:sp>
      <p:sp>
        <p:nvSpPr>
          <p:cNvPr id="16" name="Text Placeholder 4">
            <a:extLst>
              <a:ext uri="{FF2B5EF4-FFF2-40B4-BE49-F238E27FC236}">
                <a16:creationId xmlns:a16="http://schemas.microsoft.com/office/drawing/2014/main" id="{E1CDE21B-A87C-4C29-8F37-47D895C8C8B7}"/>
              </a:ext>
            </a:extLst>
          </p:cNvPr>
          <p:cNvSpPr>
            <a:spLocks noGrp="1"/>
          </p:cNvSpPr>
          <p:nvPr>
            <p:ph type="body" sz="quarter" idx="14" hasCustomPrompt="1"/>
          </p:nvPr>
        </p:nvSpPr>
        <p:spPr>
          <a:xfrm>
            <a:off x="6893876" y="4616330"/>
            <a:ext cx="2164685" cy="266773"/>
          </a:xfrm>
          <a:prstGeom prst="rect">
            <a:avLst/>
          </a:prstGeom>
        </p:spPr>
        <p:txBody>
          <a:bodyPr/>
          <a:lstStyle>
            <a:lvl1pPr algn="ctr">
              <a:defRPr sz="1600" b="1"/>
            </a:lvl1pPr>
          </a:lstStyle>
          <a:p>
            <a:pPr lvl="0"/>
            <a:r>
              <a:rPr lang="en-US"/>
              <a:t>Click to edit name</a:t>
            </a:r>
          </a:p>
        </p:txBody>
      </p:sp>
      <p:sp>
        <p:nvSpPr>
          <p:cNvPr id="20" name="Picture Placeholder 2">
            <a:extLst>
              <a:ext uri="{FF2B5EF4-FFF2-40B4-BE49-F238E27FC236}">
                <a16:creationId xmlns:a16="http://schemas.microsoft.com/office/drawing/2014/main" id="{89826642-7AB1-4435-99C3-F7B0C9A51306}"/>
              </a:ext>
            </a:extLst>
          </p:cNvPr>
          <p:cNvSpPr>
            <a:spLocks noGrp="1"/>
          </p:cNvSpPr>
          <p:nvPr>
            <p:ph type="pic" sz="quarter" idx="10"/>
          </p:nvPr>
        </p:nvSpPr>
        <p:spPr>
          <a:xfrm>
            <a:off x="2584443" y="1252766"/>
            <a:ext cx="3219668" cy="3170131"/>
          </a:xfrm>
          <a:prstGeom prst="ellipse">
            <a:avLst/>
          </a:prstGeom>
        </p:spPr>
        <p:txBody>
          <a:bodyPr/>
          <a:lstStyle/>
          <a:p>
            <a:endParaRPr lang="en-US"/>
          </a:p>
        </p:txBody>
      </p:sp>
      <p:sp>
        <p:nvSpPr>
          <p:cNvPr id="24" name="Picture Placeholder 2">
            <a:extLst>
              <a:ext uri="{FF2B5EF4-FFF2-40B4-BE49-F238E27FC236}">
                <a16:creationId xmlns:a16="http://schemas.microsoft.com/office/drawing/2014/main" id="{62EF71CC-E512-4C15-8634-DB5DD72F38A5}"/>
              </a:ext>
            </a:extLst>
          </p:cNvPr>
          <p:cNvSpPr>
            <a:spLocks noGrp="1"/>
          </p:cNvSpPr>
          <p:nvPr>
            <p:ph type="pic" sz="quarter" idx="11"/>
          </p:nvPr>
        </p:nvSpPr>
        <p:spPr>
          <a:xfrm>
            <a:off x="6366384" y="1249059"/>
            <a:ext cx="3219668" cy="3170131"/>
          </a:xfrm>
          <a:prstGeom prst="ellipse">
            <a:avLst/>
          </a:prstGeom>
        </p:spPr>
        <p:txBody>
          <a:bodyPr/>
          <a:lstStyle/>
          <a:p>
            <a:endParaRPr lang="en-US"/>
          </a:p>
        </p:txBody>
      </p:sp>
    </p:spTree>
    <p:extLst>
      <p:ext uri="{BB962C8B-B14F-4D97-AF65-F5344CB8AC3E}">
        <p14:creationId xmlns:p14="http://schemas.microsoft.com/office/powerpoint/2010/main" val="2324387097"/>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20B36-CECE-CD69-AE6A-49F4C984745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FE3AE24-5404-DB3F-72B8-9997D304937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1AC775-252F-DF5D-B01B-1546385D0977}"/>
              </a:ext>
            </a:extLst>
          </p:cNvPr>
          <p:cNvSpPr>
            <a:spLocks noGrp="1"/>
          </p:cNvSpPr>
          <p:nvPr>
            <p:ph type="dt" sz="half" idx="10"/>
          </p:nvPr>
        </p:nvSpPr>
        <p:spPr/>
        <p:txBody>
          <a:bodyPr/>
          <a:lstStyle/>
          <a:p>
            <a:fld id="{A916BB51-B6F7-BC42-B451-CA1329FB1642}" type="datetimeFigureOut">
              <a:rPr lang="en-US" smtClean="0"/>
              <a:t>9/27/2022</a:t>
            </a:fld>
            <a:endParaRPr lang="en-US"/>
          </a:p>
        </p:txBody>
      </p:sp>
      <p:sp>
        <p:nvSpPr>
          <p:cNvPr id="5" name="Footer Placeholder 4">
            <a:extLst>
              <a:ext uri="{FF2B5EF4-FFF2-40B4-BE49-F238E27FC236}">
                <a16:creationId xmlns:a16="http://schemas.microsoft.com/office/drawing/2014/main" id="{8CA02345-D649-C636-2FFF-9A2D8A7574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DAAB96-CDD3-7413-8700-E084E0D86F7D}"/>
              </a:ext>
            </a:extLst>
          </p:cNvPr>
          <p:cNvSpPr>
            <a:spLocks noGrp="1"/>
          </p:cNvSpPr>
          <p:nvPr>
            <p:ph type="sldNum" sz="quarter" idx="12"/>
          </p:nvPr>
        </p:nvSpPr>
        <p:spPr/>
        <p:txBody>
          <a:bodyPr/>
          <a:lstStyle/>
          <a:p>
            <a:fld id="{A0EBDBCF-41D2-5D42-946D-CDEB5200E7E5}" type="slidenum">
              <a:rPr lang="en-US" smtClean="0"/>
              <a:t>‹#›</a:t>
            </a:fld>
            <a:endParaRPr lang="en-US"/>
          </a:p>
        </p:txBody>
      </p:sp>
    </p:spTree>
    <p:extLst>
      <p:ext uri="{BB962C8B-B14F-4D97-AF65-F5344CB8AC3E}">
        <p14:creationId xmlns:p14="http://schemas.microsoft.com/office/powerpoint/2010/main" val="41642115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CC608-47DD-71A8-0470-97BCDF4707D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6E98169-BE43-9A89-D8F0-1C511CE8231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1967E53-1628-5BD0-E6CE-1EA71205D11D}"/>
              </a:ext>
            </a:extLst>
          </p:cNvPr>
          <p:cNvSpPr>
            <a:spLocks noGrp="1"/>
          </p:cNvSpPr>
          <p:nvPr>
            <p:ph type="dt" sz="half" idx="10"/>
          </p:nvPr>
        </p:nvSpPr>
        <p:spPr/>
        <p:txBody>
          <a:bodyPr/>
          <a:lstStyle/>
          <a:p>
            <a:fld id="{A916BB51-B6F7-BC42-B451-CA1329FB1642}" type="datetimeFigureOut">
              <a:rPr lang="en-US" smtClean="0"/>
              <a:t>9/27/2022</a:t>
            </a:fld>
            <a:endParaRPr lang="en-US"/>
          </a:p>
        </p:txBody>
      </p:sp>
      <p:sp>
        <p:nvSpPr>
          <p:cNvPr id="5" name="Footer Placeholder 4">
            <a:extLst>
              <a:ext uri="{FF2B5EF4-FFF2-40B4-BE49-F238E27FC236}">
                <a16:creationId xmlns:a16="http://schemas.microsoft.com/office/drawing/2014/main" id="{00C0EB79-99F8-6491-D455-D80FE0DA0D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C344E0-D5E3-6F9A-5ABA-238D275AD726}"/>
              </a:ext>
            </a:extLst>
          </p:cNvPr>
          <p:cNvSpPr>
            <a:spLocks noGrp="1"/>
          </p:cNvSpPr>
          <p:nvPr>
            <p:ph type="sldNum" sz="quarter" idx="12"/>
          </p:nvPr>
        </p:nvSpPr>
        <p:spPr/>
        <p:txBody>
          <a:bodyPr/>
          <a:lstStyle/>
          <a:p>
            <a:fld id="{A0EBDBCF-41D2-5D42-946D-CDEB5200E7E5}" type="slidenum">
              <a:rPr lang="en-US" smtClean="0"/>
              <a:t>‹#›</a:t>
            </a:fld>
            <a:endParaRPr lang="en-US"/>
          </a:p>
        </p:txBody>
      </p:sp>
    </p:spTree>
    <p:extLst>
      <p:ext uri="{BB962C8B-B14F-4D97-AF65-F5344CB8AC3E}">
        <p14:creationId xmlns:p14="http://schemas.microsoft.com/office/powerpoint/2010/main" val="483514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59217-4930-DC70-8CAB-63E5AF67D2F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B94046A-DC98-3610-E61A-022E88F9B2B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209EFDF-C385-FD19-3F18-483D5B94A60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3F9446D-B86B-2F7F-372D-1F6B930B4252}"/>
              </a:ext>
            </a:extLst>
          </p:cNvPr>
          <p:cNvSpPr>
            <a:spLocks noGrp="1"/>
          </p:cNvSpPr>
          <p:nvPr>
            <p:ph type="dt" sz="half" idx="10"/>
          </p:nvPr>
        </p:nvSpPr>
        <p:spPr/>
        <p:txBody>
          <a:bodyPr/>
          <a:lstStyle/>
          <a:p>
            <a:fld id="{A916BB51-B6F7-BC42-B451-CA1329FB1642}" type="datetimeFigureOut">
              <a:rPr lang="en-US" smtClean="0"/>
              <a:t>9/27/2022</a:t>
            </a:fld>
            <a:endParaRPr lang="en-US"/>
          </a:p>
        </p:txBody>
      </p:sp>
      <p:sp>
        <p:nvSpPr>
          <p:cNvPr id="6" name="Footer Placeholder 5">
            <a:extLst>
              <a:ext uri="{FF2B5EF4-FFF2-40B4-BE49-F238E27FC236}">
                <a16:creationId xmlns:a16="http://schemas.microsoft.com/office/drawing/2014/main" id="{A6F694B3-8B94-3A1F-1F2B-2324827FBE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9EFE9A3-C663-A99D-63E3-F6D01CFD99A8}"/>
              </a:ext>
            </a:extLst>
          </p:cNvPr>
          <p:cNvSpPr>
            <a:spLocks noGrp="1"/>
          </p:cNvSpPr>
          <p:nvPr>
            <p:ph type="sldNum" sz="quarter" idx="12"/>
          </p:nvPr>
        </p:nvSpPr>
        <p:spPr/>
        <p:txBody>
          <a:bodyPr/>
          <a:lstStyle/>
          <a:p>
            <a:fld id="{A0EBDBCF-41D2-5D42-946D-CDEB5200E7E5}" type="slidenum">
              <a:rPr lang="en-US" smtClean="0"/>
              <a:t>‹#›</a:t>
            </a:fld>
            <a:endParaRPr lang="en-US"/>
          </a:p>
        </p:txBody>
      </p:sp>
    </p:spTree>
    <p:extLst>
      <p:ext uri="{BB962C8B-B14F-4D97-AF65-F5344CB8AC3E}">
        <p14:creationId xmlns:p14="http://schemas.microsoft.com/office/powerpoint/2010/main" val="20385189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C1AB5-D266-8B84-DDA3-A8B50A23BF6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292FEF4-DD21-02EE-E267-A218F8D7CA6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52ED680-8CB5-B998-6FDA-FA882E3A0BC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D04D24C-F8B2-CBC8-7F1D-0C73412AD70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A648940-B56B-3A2F-C877-6BA423BAEC5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7346C31-B495-3B47-7B3A-0F40FC13F47D}"/>
              </a:ext>
            </a:extLst>
          </p:cNvPr>
          <p:cNvSpPr>
            <a:spLocks noGrp="1"/>
          </p:cNvSpPr>
          <p:nvPr>
            <p:ph type="dt" sz="half" idx="10"/>
          </p:nvPr>
        </p:nvSpPr>
        <p:spPr/>
        <p:txBody>
          <a:bodyPr/>
          <a:lstStyle/>
          <a:p>
            <a:fld id="{A916BB51-B6F7-BC42-B451-CA1329FB1642}" type="datetimeFigureOut">
              <a:rPr lang="en-US" smtClean="0"/>
              <a:t>9/27/2022</a:t>
            </a:fld>
            <a:endParaRPr lang="en-US"/>
          </a:p>
        </p:txBody>
      </p:sp>
      <p:sp>
        <p:nvSpPr>
          <p:cNvPr id="8" name="Footer Placeholder 7">
            <a:extLst>
              <a:ext uri="{FF2B5EF4-FFF2-40B4-BE49-F238E27FC236}">
                <a16:creationId xmlns:a16="http://schemas.microsoft.com/office/drawing/2014/main" id="{0F678528-3EC9-C25B-BFBA-F84D6C19553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E91CF4B-C2DE-60EA-5C3C-7E824A10D7C6}"/>
              </a:ext>
            </a:extLst>
          </p:cNvPr>
          <p:cNvSpPr>
            <a:spLocks noGrp="1"/>
          </p:cNvSpPr>
          <p:nvPr>
            <p:ph type="sldNum" sz="quarter" idx="12"/>
          </p:nvPr>
        </p:nvSpPr>
        <p:spPr/>
        <p:txBody>
          <a:bodyPr/>
          <a:lstStyle/>
          <a:p>
            <a:fld id="{A0EBDBCF-41D2-5D42-946D-CDEB5200E7E5}" type="slidenum">
              <a:rPr lang="en-US" smtClean="0"/>
              <a:t>‹#›</a:t>
            </a:fld>
            <a:endParaRPr lang="en-US"/>
          </a:p>
        </p:txBody>
      </p:sp>
    </p:spTree>
    <p:extLst>
      <p:ext uri="{BB962C8B-B14F-4D97-AF65-F5344CB8AC3E}">
        <p14:creationId xmlns:p14="http://schemas.microsoft.com/office/powerpoint/2010/main" val="9264977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029E8F-88FE-CE9C-4D8E-DB46EA8C2E5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9B5EEF1-90C0-8882-E3F6-209B8A39E750}"/>
              </a:ext>
            </a:extLst>
          </p:cNvPr>
          <p:cNvSpPr>
            <a:spLocks noGrp="1"/>
          </p:cNvSpPr>
          <p:nvPr>
            <p:ph type="dt" sz="half" idx="10"/>
          </p:nvPr>
        </p:nvSpPr>
        <p:spPr/>
        <p:txBody>
          <a:bodyPr/>
          <a:lstStyle/>
          <a:p>
            <a:fld id="{A916BB51-B6F7-BC42-B451-CA1329FB1642}" type="datetimeFigureOut">
              <a:rPr lang="en-US" smtClean="0"/>
              <a:t>9/27/2022</a:t>
            </a:fld>
            <a:endParaRPr lang="en-US"/>
          </a:p>
        </p:txBody>
      </p:sp>
      <p:sp>
        <p:nvSpPr>
          <p:cNvPr id="4" name="Footer Placeholder 3">
            <a:extLst>
              <a:ext uri="{FF2B5EF4-FFF2-40B4-BE49-F238E27FC236}">
                <a16:creationId xmlns:a16="http://schemas.microsoft.com/office/drawing/2014/main" id="{70233FA3-6992-B738-7AE7-A538DE85C62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CF6F5E9-5D6C-79C5-4723-C8CE4BCCF808}"/>
              </a:ext>
            </a:extLst>
          </p:cNvPr>
          <p:cNvSpPr>
            <a:spLocks noGrp="1"/>
          </p:cNvSpPr>
          <p:nvPr>
            <p:ph type="sldNum" sz="quarter" idx="12"/>
          </p:nvPr>
        </p:nvSpPr>
        <p:spPr/>
        <p:txBody>
          <a:bodyPr/>
          <a:lstStyle/>
          <a:p>
            <a:fld id="{A0EBDBCF-41D2-5D42-946D-CDEB5200E7E5}" type="slidenum">
              <a:rPr lang="en-US" smtClean="0"/>
              <a:t>‹#›</a:t>
            </a:fld>
            <a:endParaRPr lang="en-US"/>
          </a:p>
        </p:txBody>
      </p:sp>
    </p:spTree>
    <p:extLst>
      <p:ext uri="{BB962C8B-B14F-4D97-AF65-F5344CB8AC3E}">
        <p14:creationId xmlns:p14="http://schemas.microsoft.com/office/powerpoint/2010/main" val="41661261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7B34C1D-7049-AC9D-1E5F-E1F896693317}"/>
              </a:ext>
            </a:extLst>
          </p:cNvPr>
          <p:cNvSpPr>
            <a:spLocks noGrp="1"/>
          </p:cNvSpPr>
          <p:nvPr>
            <p:ph type="dt" sz="half" idx="10"/>
          </p:nvPr>
        </p:nvSpPr>
        <p:spPr/>
        <p:txBody>
          <a:bodyPr/>
          <a:lstStyle/>
          <a:p>
            <a:fld id="{A916BB51-B6F7-BC42-B451-CA1329FB1642}" type="datetimeFigureOut">
              <a:rPr lang="en-US" smtClean="0"/>
              <a:t>9/27/2022</a:t>
            </a:fld>
            <a:endParaRPr lang="en-US"/>
          </a:p>
        </p:txBody>
      </p:sp>
      <p:sp>
        <p:nvSpPr>
          <p:cNvPr id="3" name="Footer Placeholder 2">
            <a:extLst>
              <a:ext uri="{FF2B5EF4-FFF2-40B4-BE49-F238E27FC236}">
                <a16:creationId xmlns:a16="http://schemas.microsoft.com/office/drawing/2014/main" id="{C037A636-6496-F7A8-B24C-67C41168894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975321B-F662-17A5-A051-F30B9F0B29C0}"/>
              </a:ext>
            </a:extLst>
          </p:cNvPr>
          <p:cNvSpPr>
            <a:spLocks noGrp="1"/>
          </p:cNvSpPr>
          <p:nvPr>
            <p:ph type="sldNum" sz="quarter" idx="12"/>
          </p:nvPr>
        </p:nvSpPr>
        <p:spPr/>
        <p:txBody>
          <a:bodyPr/>
          <a:lstStyle/>
          <a:p>
            <a:fld id="{A0EBDBCF-41D2-5D42-946D-CDEB5200E7E5}" type="slidenum">
              <a:rPr lang="en-US" smtClean="0"/>
              <a:t>‹#›</a:t>
            </a:fld>
            <a:endParaRPr lang="en-US"/>
          </a:p>
        </p:txBody>
      </p:sp>
    </p:spTree>
    <p:extLst>
      <p:ext uri="{BB962C8B-B14F-4D97-AF65-F5344CB8AC3E}">
        <p14:creationId xmlns:p14="http://schemas.microsoft.com/office/powerpoint/2010/main" val="37805321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A96E0E-559B-92B9-7527-D057203DEF6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8068559-2B18-4D83-5496-1E36F8C5F89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D4F7FE2-F32B-BA78-BFDE-886F69607D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6E0BA67-2C3C-EDB7-2034-2FB813966D61}"/>
              </a:ext>
            </a:extLst>
          </p:cNvPr>
          <p:cNvSpPr>
            <a:spLocks noGrp="1"/>
          </p:cNvSpPr>
          <p:nvPr>
            <p:ph type="dt" sz="half" idx="10"/>
          </p:nvPr>
        </p:nvSpPr>
        <p:spPr/>
        <p:txBody>
          <a:bodyPr/>
          <a:lstStyle/>
          <a:p>
            <a:fld id="{A916BB51-B6F7-BC42-B451-CA1329FB1642}" type="datetimeFigureOut">
              <a:rPr lang="en-US" smtClean="0"/>
              <a:t>9/27/2022</a:t>
            </a:fld>
            <a:endParaRPr lang="en-US"/>
          </a:p>
        </p:txBody>
      </p:sp>
      <p:sp>
        <p:nvSpPr>
          <p:cNvPr id="6" name="Footer Placeholder 5">
            <a:extLst>
              <a:ext uri="{FF2B5EF4-FFF2-40B4-BE49-F238E27FC236}">
                <a16:creationId xmlns:a16="http://schemas.microsoft.com/office/drawing/2014/main" id="{7FCAC10A-4660-9A39-CC2C-C3EFDA3ED15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FFB29F9-3CCD-1CC0-B52B-69E6CF4122A5}"/>
              </a:ext>
            </a:extLst>
          </p:cNvPr>
          <p:cNvSpPr>
            <a:spLocks noGrp="1"/>
          </p:cNvSpPr>
          <p:nvPr>
            <p:ph type="sldNum" sz="quarter" idx="12"/>
          </p:nvPr>
        </p:nvSpPr>
        <p:spPr/>
        <p:txBody>
          <a:bodyPr/>
          <a:lstStyle/>
          <a:p>
            <a:fld id="{A0EBDBCF-41D2-5D42-946D-CDEB5200E7E5}" type="slidenum">
              <a:rPr lang="en-US" smtClean="0"/>
              <a:t>‹#›</a:t>
            </a:fld>
            <a:endParaRPr lang="en-US"/>
          </a:p>
        </p:txBody>
      </p:sp>
    </p:spTree>
    <p:extLst>
      <p:ext uri="{BB962C8B-B14F-4D97-AF65-F5344CB8AC3E}">
        <p14:creationId xmlns:p14="http://schemas.microsoft.com/office/powerpoint/2010/main" val="1935583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EEBD1-38BF-8A7D-F5A2-77F5C91DC55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F94F68B-EE69-9AA3-F9F9-2D8DF33D221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FA32304-549D-23FA-2D59-91374200BC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9AA2F2E-095E-1E84-FD5D-7E3B248C4D33}"/>
              </a:ext>
            </a:extLst>
          </p:cNvPr>
          <p:cNvSpPr>
            <a:spLocks noGrp="1"/>
          </p:cNvSpPr>
          <p:nvPr>
            <p:ph type="dt" sz="half" idx="10"/>
          </p:nvPr>
        </p:nvSpPr>
        <p:spPr/>
        <p:txBody>
          <a:bodyPr/>
          <a:lstStyle/>
          <a:p>
            <a:fld id="{A916BB51-B6F7-BC42-B451-CA1329FB1642}" type="datetimeFigureOut">
              <a:rPr lang="en-US" smtClean="0"/>
              <a:t>9/27/2022</a:t>
            </a:fld>
            <a:endParaRPr lang="en-US"/>
          </a:p>
        </p:txBody>
      </p:sp>
      <p:sp>
        <p:nvSpPr>
          <p:cNvPr id="6" name="Footer Placeholder 5">
            <a:extLst>
              <a:ext uri="{FF2B5EF4-FFF2-40B4-BE49-F238E27FC236}">
                <a16:creationId xmlns:a16="http://schemas.microsoft.com/office/drawing/2014/main" id="{D964E390-1650-02F5-D496-3F78EC7E000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6DD8391-6AA3-6D1C-EF70-76BA479B7978}"/>
              </a:ext>
            </a:extLst>
          </p:cNvPr>
          <p:cNvSpPr>
            <a:spLocks noGrp="1"/>
          </p:cNvSpPr>
          <p:nvPr>
            <p:ph type="sldNum" sz="quarter" idx="12"/>
          </p:nvPr>
        </p:nvSpPr>
        <p:spPr/>
        <p:txBody>
          <a:bodyPr/>
          <a:lstStyle/>
          <a:p>
            <a:fld id="{A0EBDBCF-41D2-5D42-946D-CDEB5200E7E5}" type="slidenum">
              <a:rPr lang="en-US" smtClean="0"/>
              <a:t>‹#›</a:t>
            </a:fld>
            <a:endParaRPr lang="en-US"/>
          </a:p>
        </p:txBody>
      </p:sp>
    </p:spTree>
    <p:extLst>
      <p:ext uri="{BB962C8B-B14F-4D97-AF65-F5344CB8AC3E}">
        <p14:creationId xmlns:p14="http://schemas.microsoft.com/office/powerpoint/2010/main" val="1711180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EC542CE-5B00-8290-4E7F-564AB352383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32FAD1B-4674-486B-0C4A-ED46A35163A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3E133A-56FD-327B-1E8B-B3A3BFC9C55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16BB51-B6F7-BC42-B451-CA1329FB1642}" type="datetimeFigureOut">
              <a:rPr lang="en-US" smtClean="0"/>
              <a:t>9/27/2022</a:t>
            </a:fld>
            <a:endParaRPr lang="en-US"/>
          </a:p>
        </p:txBody>
      </p:sp>
      <p:sp>
        <p:nvSpPr>
          <p:cNvPr id="5" name="Footer Placeholder 4">
            <a:extLst>
              <a:ext uri="{FF2B5EF4-FFF2-40B4-BE49-F238E27FC236}">
                <a16:creationId xmlns:a16="http://schemas.microsoft.com/office/drawing/2014/main" id="{09D93C6D-B3C2-E729-39BA-23C52C5326F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DBC1A6B-BFB0-71F7-6A46-389D87BCB73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EBDBCF-41D2-5D42-946D-CDEB5200E7E5}" type="slidenum">
              <a:rPr lang="en-US" smtClean="0"/>
              <a:t>‹#›</a:t>
            </a:fld>
            <a:endParaRPr lang="en-US"/>
          </a:p>
        </p:txBody>
      </p:sp>
    </p:spTree>
    <p:extLst>
      <p:ext uri="{BB962C8B-B14F-4D97-AF65-F5344CB8AC3E}">
        <p14:creationId xmlns:p14="http://schemas.microsoft.com/office/powerpoint/2010/main" val="13217542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app.discoveryeducation.com/learn/player/2f8312ff-02d9-4844-8349-eb5dd70ce5d8" TargetMode="External"/><Relationship Id="rId3" Type="http://schemas.openxmlformats.org/officeDocument/2006/relationships/image" Target="../media/image4.svg"/><Relationship Id="rId7" Type="http://schemas.openxmlformats.org/officeDocument/2006/relationships/hyperlink" Target="https://app.discoveryeducation.com/learn/player/2bb1be35-d16c-4471-89d1-438710cdc41e" TargetMode="External"/><Relationship Id="rId12"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image" Target="../media/image7.jpeg"/><Relationship Id="rId11" Type="http://schemas.openxmlformats.org/officeDocument/2006/relationships/image" Target="../media/image9.png"/><Relationship Id="rId5" Type="http://schemas.openxmlformats.org/officeDocument/2006/relationships/image" Target="../media/image6.svg"/><Relationship Id="rId10" Type="http://schemas.openxmlformats.org/officeDocument/2006/relationships/image" Target="../media/image8.png"/><Relationship Id="rId4" Type="http://schemas.openxmlformats.org/officeDocument/2006/relationships/image" Target="../media/image5.png"/><Relationship Id="rId9" Type="http://schemas.openxmlformats.org/officeDocument/2006/relationships/hyperlink" Target="https://app.discoveryeducation.com/learn/player/8777ca7d-ee05-4db7-b08a-af357f4daa04"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1.png"/><Relationship Id="rId7" Type="http://schemas.openxmlformats.org/officeDocument/2006/relationships/image" Target="../media/image5.png"/><Relationship Id="rId2" Type="http://schemas.openxmlformats.org/officeDocument/2006/relationships/hyperlink" Target="https://app.discoveryeducation.com/learn/player/40a0a6fe-720a-4d53-be08-5b5857135d34" TargetMode="External"/><Relationship Id="rId1" Type="http://schemas.openxmlformats.org/officeDocument/2006/relationships/slideLayout" Target="../slideLayouts/slideLayout12.xml"/><Relationship Id="rId6" Type="http://schemas.openxmlformats.org/officeDocument/2006/relationships/image" Target="../media/image4.svg"/><Relationship Id="rId11" Type="http://schemas.openxmlformats.org/officeDocument/2006/relationships/image" Target="../media/image10.png"/><Relationship Id="rId5" Type="http://schemas.openxmlformats.org/officeDocument/2006/relationships/image" Target="../media/image3.png"/><Relationship Id="rId10" Type="http://schemas.openxmlformats.org/officeDocument/2006/relationships/image" Target="../media/image9.png"/><Relationship Id="rId4" Type="http://schemas.openxmlformats.org/officeDocument/2006/relationships/image" Target="../media/image12.png"/><Relationship Id="rId9" Type="http://schemas.openxmlformats.org/officeDocument/2006/relationships/hyperlink" Target="https://app.discoveryeducation.com/learn/player/2f8312ff-02d9-4844-8349-eb5dd70ce5d8"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4.svg"/><Relationship Id="rId13" Type="http://schemas.openxmlformats.org/officeDocument/2006/relationships/image" Target="../media/image10.png"/><Relationship Id="rId3" Type="http://schemas.openxmlformats.org/officeDocument/2006/relationships/image" Target="../media/image13.png"/><Relationship Id="rId7" Type="http://schemas.openxmlformats.org/officeDocument/2006/relationships/image" Target="../media/image3.png"/><Relationship Id="rId12" Type="http://schemas.openxmlformats.org/officeDocument/2006/relationships/image" Target="../media/image9.png"/><Relationship Id="rId2" Type="http://schemas.openxmlformats.org/officeDocument/2006/relationships/hyperlink" Target="https://app.discoveryeducation.com/learn/player/b847ec4c-13c6-4e7e-9a8b-30cb57c9bc9b" TargetMode="External"/><Relationship Id="rId1" Type="http://schemas.openxmlformats.org/officeDocument/2006/relationships/slideLayout" Target="../slideLayouts/slideLayout12.xml"/><Relationship Id="rId6" Type="http://schemas.openxmlformats.org/officeDocument/2006/relationships/image" Target="../media/image14.png"/><Relationship Id="rId11" Type="http://schemas.openxmlformats.org/officeDocument/2006/relationships/hyperlink" Target="https://app.discoveryeducation.com/learn/player/2f8312ff-02d9-4844-8349-eb5dd70ce5d8" TargetMode="External"/><Relationship Id="rId5" Type="http://schemas.openxmlformats.org/officeDocument/2006/relationships/hyperlink" Target="https://app.discoveryeducation.com/learn/player/5b328e29-36ad-45fc-9109-1b87ff046e44" TargetMode="External"/><Relationship Id="rId10" Type="http://schemas.openxmlformats.org/officeDocument/2006/relationships/image" Target="../media/image6.svg"/><Relationship Id="rId4" Type="http://schemas.openxmlformats.org/officeDocument/2006/relationships/hyperlink" Target="https://app.discoveryeducation.com/learn/player/056f3271-20fc-4a89-b018-fe28e4a84ad8" TargetMode="External"/><Relationship Id="rId9"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hyperlink" Target="https://app.discoveryeducation.com/learn/player/2f8312ff-02d9-4844-8349-eb5dd70ce5d8" TargetMode="External"/><Relationship Id="rId3" Type="http://schemas.openxmlformats.org/officeDocument/2006/relationships/image" Target="../media/image15.png"/><Relationship Id="rId7" Type="http://schemas.openxmlformats.org/officeDocument/2006/relationships/image" Target="../media/image6.svg"/><Relationship Id="rId2" Type="http://schemas.openxmlformats.org/officeDocument/2006/relationships/hyperlink" Target="https://app.discoveryeducation.com/learn/player/d018725e-1716-4736-b27d-b1bb1dc2a94c" TargetMode="External"/><Relationship Id="rId1" Type="http://schemas.openxmlformats.org/officeDocument/2006/relationships/slideLayout" Target="../slideLayouts/slideLayout1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6.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hyperlink" Target="https://app.discoveryeducation.com/learn/player/a4913bf7-587f-4f6a-942a-4bf7109f919a" TargetMode="External"/><Relationship Id="rId1" Type="http://schemas.openxmlformats.org/officeDocument/2006/relationships/slideLayout" Target="../slideLayouts/slideLayout12.xml"/><Relationship Id="rId6" Type="http://schemas.openxmlformats.org/officeDocument/2006/relationships/image" Target="../media/image4.sv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12.png"/><Relationship Id="rId4" Type="http://schemas.openxmlformats.org/officeDocument/2006/relationships/hyperlink" Target="https://app.discoveryeducation.com/learn/player/8e7dea00-88e8-417e-a9de-d970c142ce7f" TargetMode="External"/><Relationship Id="rId9" Type="http://schemas.openxmlformats.org/officeDocument/2006/relationships/hyperlink" Target="https://app.discoveryeducation.com/learn/player/2f8312ff-02d9-4844-8349-eb5dd70ce5d8"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phic 6" descr="Rocket outline">
            <a:extLst>
              <a:ext uri="{FF2B5EF4-FFF2-40B4-BE49-F238E27FC236}">
                <a16:creationId xmlns:a16="http://schemas.microsoft.com/office/drawing/2014/main" id="{4775C59F-904B-6EEA-EBD9-66685A1B5AB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31885" y="5553117"/>
            <a:ext cx="419964" cy="419964"/>
          </a:xfrm>
          <a:prstGeom prst="rect">
            <a:avLst/>
          </a:prstGeom>
        </p:spPr>
      </p:pic>
      <p:sp>
        <p:nvSpPr>
          <p:cNvPr id="8" name="TextBox 7">
            <a:extLst>
              <a:ext uri="{FF2B5EF4-FFF2-40B4-BE49-F238E27FC236}">
                <a16:creationId xmlns:a16="http://schemas.microsoft.com/office/drawing/2014/main" id="{725AC55D-7EAB-A98D-D026-75F8E0B7EC32}"/>
              </a:ext>
            </a:extLst>
          </p:cNvPr>
          <p:cNvSpPr txBox="1"/>
          <p:nvPr/>
        </p:nvSpPr>
        <p:spPr>
          <a:xfrm>
            <a:off x="700453" y="5600928"/>
            <a:ext cx="3900487" cy="307777"/>
          </a:xfrm>
          <a:prstGeom prst="rect">
            <a:avLst/>
          </a:prstGeom>
          <a:noFill/>
        </p:spPr>
        <p:txBody>
          <a:bodyPr wrap="square" rtlCol="0">
            <a:spAutoFit/>
          </a:bodyPr>
          <a:lstStyle/>
          <a:p>
            <a:r>
              <a:rPr lang="en-US" sz="1400" b="1" dirty="0">
                <a:latin typeface="Avenir Next" panose="020B0503020202020204" pitchFamily="34" charset="0"/>
              </a:rPr>
              <a:t>Tuesday, October 4th</a:t>
            </a:r>
          </a:p>
        </p:txBody>
      </p:sp>
      <p:pic>
        <p:nvPicPr>
          <p:cNvPr id="10" name="Graphic 9" descr="Saturn outline">
            <a:extLst>
              <a:ext uri="{FF2B5EF4-FFF2-40B4-BE49-F238E27FC236}">
                <a16:creationId xmlns:a16="http://schemas.microsoft.com/office/drawing/2014/main" id="{1E2D6AC2-E7B0-5784-5422-D622312EC3F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31884" y="5976107"/>
            <a:ext cx="419965" cy="419965"/>
          </a:xfrm>
          <a:prstGeom prst="rect">
            <a:avLst/>
          </a:prstGeom>
        </p:spPr>
      </p:pic>
      <p:sp>
        <p:nvSpPr>
          <p:cNvPr id="11" name="TextBox 10">
            <a:extLst>
              <a:ext uri="{FF2B5EF4-FFF2-40B4-BE49-F238E27FC236}">
                <a16:creationId xmlns:a16="http://schemas.microsoft.com/office/drawing/2014/main" id="{8F74A978-BCCA-120C-02C1-AED2340E411F}"/>
              </a:ext>
            </a:extLst>
          </p:cNvPr>
          <p:cNvSpPr txBox="1"/>
          <p:nvPr/>
        </p:nvSpPr>
        <p:spPr>
          <a:xfrm>
            <a:off x="700453" y="6032202"/>
            <a:ext cx="3900487" cy="307777"/>
          </a:xfrm>
          <a:prstGeom prst="rect">
            <a:avLst/>
          </a:prstGeom>
          <a:noFill/>
        </p:spPr>
        <p:txBody>
          <a:bodyPr wrap="square" rtlCol="0">
            <a:spAutoFit/>
          </a:bodyPr>
          <a:lstStyle/>
          <a:p>
            <a:r>
              <a:rPr lang="en-US" sz="1400" b="1" dirty="0">
                <a:latin typeface="Avenir Next" panose="020B0503020202020204" pitchFamily="34" charset="0"/>
              </a:rPr>
              <a:t>Grades 6-8</a:t>
            </a:r>
          </a:p>
        </p:txBody>
      </p:sp>
      <p:pic>
        <p:nvPicPr>
          <p:cNvPr id="13" name="Picture 12" descr="A picture containing text, outdoor&#10;&#10;Description automatically generated">
            <a:extLst>
              <a:ext uri="{FF2B5EF4-FFF2-40B4-BE49-F238E27FC236}">
                <a16:creationId xmlns:a16="http://schemas.microsoft.com/office/drawing/2014/main" id="{13460F6A-8080-9E20-C6E4-84DFB0576F8F}"/>
              </a:ext>
            </a:extLst>
          </p:cNvPr>
          <p:cNvPicPr>
            <a:picLocks noChangeAspect="1"/>
          </p:cNvPicPr>
          <p:nvPr/>
        </p:nvPicPr>
        <p:blipFill>
          <a:blip r:embed="rId6"/>
          <a:stretch>
            <a:fillRect/>
          </a:stretch>
        </p:blipFill>
        <p:spPr>
          <a:xfrm>
            <a:off x="648816" y="2079114"/>
            <a:ext cx="5690088" cy="3205176"/>
          </a:xfrm>
          <a:prstGeom prst="roundRect">
            <a:avLst>
              <a:gd name="adj" fmla="val 7304"/>
            </a:avLst>
          </a:prstGeom>
        </p:spPr>
      </p:pic>
      <p:sp>
        <p:nvSpPr>
          <p:cNvPr id="14" name="TextBox 13">
            <a:extLst>
              <a:ext uri="{FF2B5EF4-FFF2-40B4-BE49-F238E27FC236}">
                <a16:creationId xmlns:a16="http://schemas.microsoft.com/office/drawing/2014/main" id="{589D2BFA-E011-1983-0373-53D2FE72BD5E}"/>
              </a:ext>
            </a:extLst>
          </p:cNvPr>
          <p:cNvSpPr txBox="1"/>
          <p:nvPr/>
        </p:nvSpPr>
        <p:spPr>
          <a:xfrm>
            <a:off x="6793537" y="2242956"/>
            <a:ext cx="4972050" cy="1815882"/>
          </a:xfrm>
          <a:prstGeom prst="rect">
            <a:avLst/>
          </a:prstGeom>
          <a:noFill/>
        </p:spPr>
        <p:txBody>
          <a:bodyPr wrap="square" rtlCol="0">
            <a:spAutoFit/>
          </a:bodyPr>
          <a:lstStyle/>
          <a:p>
            <a:r>
              <a:rPr lang="en-US" sz="1600" b="0" i="0" dirty="0">
                <a:solidFill>
                  <a:srgbClr val="595959"/>
                </a:solidFill>
                <a:effectLst/>
                <a:latin typeface="Avenir Next" panose="020B0503020202020204" pitchFamily="34" charset="0"/>
              </a:rPr>
              <a:t>Artemis I is ready for departure—and, together with NASA's partners around the world, we are ready to return to the Moon, with our sights on Mars and beyond. The uncrewed Artemis I mission will jump-start humanity’s return to the Moon with the thunderous liftoff of NASA’s powerful new Space Launch System rocket and Orion spacecraft.</a:t>
            </a:r>
            <a:endParaRPr lang="en-US" sz="1600" dirty="0">
              <a:latin typeface="Avenir Next" panose="020B0503020202020204" pitchFamily="34" charset="0"/>
            </a:endParaRPr>
          </a:p>
        </p:txBody>
      </p:sp>
      <p:sp>
        <p:nvSpPr>
          <p:cNvPr id="15" name="TextBox 14">
            <a:extLst>
              <a:ext uri="{FF2B5EF4-FFF2-40B4-BE49-F238E27FC236}">
                <a16:creationId xmlns:a16="http://schemas.microsoft.com/office/drawing/2014/main" id="{47DA229C-9C88-7C93-098B-AB97BE74C3F8}"/>
              </a:ext>
            </a:extLst>
          </p:cNvPr>
          <p:cNvSpPr txBox="1"/>
          <p:nvPr/>
        </p:nvSpPr>
        <p:spPr>
          <a:xfrm>
            <a:off x="6245392" y="4069097"/>
            <a:ext cx="6053687" cy="677108"/>
          </a:xfrm>
          <a:prstGeom prst="rect">
            <a:avLst/>
          </a:prstGeom>
          <a:noFill/>
        </p:spPr>
        <p:txBody>
          <a:bodyPr wrap="square" rtlCol="0">
            <a:spAutoFit/>
          </a:bodyPr>
          <a:lstStyle/>
          <a:p>
            <a:pPr algn="ctr"/>
            <a:r>
              <a:rPr lang="en-US" sz="2400" b="1" dirty="0">
                <a:latin typeface="Avenir" panose="020B0503020203020204" pitchFamily="34" charset="0"/>
                <a:hlinkClick r:id="rId7"/>
              </a:rPr>
              <a:t>Artemis I: We Are Ready</a:t>
            </a:r>
            <a:r>
              <a:rPr lang="en-US" sz="2400" b="1" dirty="0">
                <a:latin typeface="Avenir" panose="020B0503020203020204" pitchFamily="34" charset="0"/>
              </a:rPr>
              <a:t> </a:t>
            </a:r>
            <a:br>
              <a:rPr lang="en-US" sz="2400" b="1" dirty="0">
                <a:latin typeface="Avenir" panose="020B0503020203020204" pitchFamily="34" charset="0"/>
              </a:rPr>
            </a:br>
            <a:r>
              <a:rPr lang="en-US" sz="1400" b="1" dirty="0">
                <a:latin typeface="Avenir" panose="020B0503020203020204" pitchFamily="34" charset="0"/>
              </a:rPr>
              <a:t>(Video, 4:17)</a:t>
            </a:r>
          </a:p>
        </p:txBody>
      </p:sp>
      <p:sp>
        <p:nvSpPr>
          <p:cNvPr id="16" name="TextBox 15">
            <a:extLst>
              <a:ext uri="{FF2B5EF4-FFF2-40B4-BE49-F238E27FC236}">
                <a16:creationId xmlns:a16="http://schemas.microsoft.com/office/drawing/2014/main" id="{8A7CD74A-63E8-F6D3-232F-C8C446D1F8FD}"/>
              </a:ext>
            </a:extLst>
          </p:cNvPr>
          <p:cNvSpPr txBox="1"/>
          <p:nvPr/>
        </p:nvSpPr>
        <p:spPr>
          <a:xfrm>
            <a:off x="-579475" y="531657"/>
            <a:ext cx="12191999" cy="646331"/>
          </a:xfrm>
          <a:prstGeom prst="rect">
            <a:avLst/>
          </a:prstGeom>
          <a:noFill/>
        </p:spPr>
        <p:txBody>
          <a:bodyPr wrap="square" rtlCol="0">
            <a:spAutoFit/>
          </a:bodyPr>
          <a:lstStyle/>
          <a:p>
            <a:pPr algn="ctr"/>
            <a:r>
              <a:rPr lang="en-US" sz="3600" b="1" dirty="0">
                <a:latin typeface="Raleway ExtraBold" panose="020B0903030101060003" pitchFamily="34" charset="0"/>
              </a:rPr>
              <a:t>World Space Week 2022</a:t>
            </a:r>
          </a:p>
        </p:txBody>
      </p:sp>
      <p:sp>
        <p:nvSpPr>
          <p:cNvPr id="17" name="TextBox 16">
            <a:extLst>
              <a:ext uri="{FF2B5EF4-FFF2-40B4-BE49-F238E27FC236}">
                <a16:creationId xmlns:a16="http://schemas.microsoft.com/office/drawing/2014/main" id="{21471EF7-3D01-A2C9-556A-F060108B9770}"/>
              </a:ext>
            </a:extLst>
          </p:cNvPr>
          <p:cNvSpPr txBox="1"/>
          <p:nvPr/>
        </p:nvSpPr>
        <p:spPr>
          <a:xfrm>
            <a:off x="131884" y="6440493"/>
            <a:ext cx="8929688" cy="276999"/>
          </a:xfrm>
          <a:prstGeom prst="rect">
            <a:avLst/>
          </a:prstGeom>
          <a:noFill/>
        </p:spPr>
        <p:txBody>
          <a:bodyPr wrap="square" rtlCol="0">
            <a:spAutoFit/>
          </a:bodyPr>
          <a:lstStyle/>
          <a:p>
            <a:r>
              <a:rPr lang="en-US" sz="1200" dirty="0">
                <a:latin typeface="Avenir Next" panose="020B0503020202020204" pitchFamily="34" charset="0"/>
                <a:hlinkClick r:id="rId8"/>
              </a:rPr>
              <a:t>Click here to view more space related resources in the Explore Space channel! </a:t>
            </a:r>
            <a:endParaRPr lang="en-US" sz="1200" dirty="0">
              <a:latin typeface="Avenir Next" panose="020B0503020202020204" pitchFamily="34" charset="0"/>
            </a:endParaRPr>
          </a:p>
        </p:txBody>
      </p:sp>
      <p:sp>
        <p:nvSpPr>
          <p:cNvPr id="18" name="TextBox 17">
            <a:extLst>
              <a:ext uri="{FF2B5EF4-FFF2-40B4-BE49-F238E27FC236}">
                <a16:creationId xmlns:a16="http://schemas.microsoft.com/office/drawing/2014/main" id="{F0C2EB2D-6210-8337-7560-55674CAC2D8A}"/>
              </a:ext>
            </a:extLst>
          </p:cNvPr>
          <p:cNvSpPr txBox="1"/>
          <p:nvPr/>
        </p:nvSpPr>
        <p:spPr>
          <a:xfrm>
            <a:off x="5972190" y="4838538"/>
            <a:ext cx="6600093" cy="461665"/>
          </a:xfrm>
          <a:prstGeom prst="rect">
            <a:avLst/>
          </a:prstGeom>
          <a:noFill/>
        </p:spPr>
        <p:txBody>
          <a:bodyPr wrap="square" rtlCol="0">
            <a:spAutoFit/>
          </a:bodyPr>
          <a:lstStyle/>
          <a:p>
            <a:pPr algn="ctr"/>
            <a:r>
              <a:rPr lang="en-US" sz="1200" dirty="0">
                <a:latin typeface="Avenir Next" panose="020B0503020202020204" pitchFamily="34" charset="0"/>
                <a:hlinkClick r:id="rId9"/>
              </a:rPr>
              <a:t>Bonus: The Space Launch System of the Artemis I Moon Rocket</a:t>
            </a:r>
            <a:br>
              <a:rPr lang="en-US" sz="1200" dirty="0">
                <a:latin typeface="Avenir Next" panose="020B0503020202020204" pitchFamily="34" charset="0"/>
              </a:rPr>
            </a:br>
            <a:r>
              <a:rPr lang="en-US" sz="1200" dirty="0">
                <a:latin typeface="Avenir Next" panose="020B0503020202020204" pitchFamily="34" charset="0"/>
              </a:rPr>
              <a:t>(PDF Activity)</a:t>
            </a:r>
          </a:p>
        </p:txBody>
      </p:sp>
      <p:pic>
        <p:nvPicPr>
          <p:cNvPr id="20" name="Picture 19">
            <a:extLst>
              <a:ext uri="{FF2B5EF4-FFF2-40B4-BE49-F238E27FC236}">
                <a16:creationId xmlns:a16="http://schemas.microsoft.com/office/drawing/2014/main" id="{C31EDDED-3D5C-8904-C0C4-276E61D8FE2D}"/>
              </a:ext>
            </a:extLst>
          </p:cNvPr>
          <p:cNvPicPr>
            <a:picLocks noChangeAspect="1"/>
          </p:cNvPicPr>
          <p:nvPr/>
        </p:nvPicPr>
        <p:blipFill>
          <a:blip r:embed="rId10"/>
          <a:stretch>
            <a:fillRect/>
          </a:stretch>
        </p:blipFill>
        <p:spPr>
          <a:xfrm>
            <a:off x="8092978" y="-410777"/>
            <a:ext cx="2725231" cy="2643474"/>
          </a:xfrm>
          <a:prstGeom prst="rect">
            <a:avLst/>
          </a:prstGeom>
        </p:spPr>
      </p:pic>
      <p:pic>
        <p:nvPicPr>
          <p:cNvPr id="2" name="Picture 1">
            <a:extLst>
              <a:ext uri="{FF2B5EF4-FFF2-40B4-BE49-F238E27FC236}">
                <a16:creationId xmlns:a16="http://schemas.microsoft.com/office/drawing/2014/main" id="{97FD62BF-4020-D8F2-1C89-3C944A595B61}"/>
              </a:ext>
            </a:extLst>
          </p:cNvPr>
          <p:cNvPicPr>
            <a:picLocks noChangeAspect="1"/>
          </p:cNvPicPr>
          <p:nvPr/>
        </p:nvPicPr>
        <p:blipFill>
          <a:blip r:embed="rId11" cstate="screen">
            <a:extLst>
              <a:ext uri="{28A0092B-C50C-407E-A947-70E740481C1C}">
                <a14:useLocalDpi xmlns:a14="http://schemas.microsoft.com/office/drawing/2010/main"/>
              </a:ext>
            </a:extLst>
          </a:blip>
          <a:srcRect/>
          <a:stretch/>
        </p:blipFill>
        <p:spPr>
          <a:xfrm>
            <a:off x="7972000" y="323185"/>
            <a:ext cx="512782" cy="355211"/>
          </a:xfrm>
          <a:prstGeom prst="rect">
            <a:avLst/>
          </a:prstGeom>
        </p:spPr>
      </p:pic>
      <p:pic>
        <p:nvPicPr>
          <p:cNvPr id="3" name="Picture 2" descr="Shape&#10;&#10;Description automatically generated">
            <a:extLst>
              <a:ext uri="{FF2B5EF4-FFF2-40B4-BE49-F238E27FC236}">
                <a16:creationId xmlns:a16="http://schemas.microsoft.com/office/drawing/2014/main" id="{7402B354-9143-D7A4-7AB6-7746C537866D}"/>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2378667" y="993404"/>
            <a:ext cx="424869" cy="458009"/>
          </a:xfrm>
          <a:prstGeom prst="rect">
            <a:avLst/>
          </a:prstGeom>
        </p:spPr>
      </p:pic>
    </p:spTree>
    <p:extLst>
      <p:ext uri="{BB962C8B-B14F-4D97-AF65-F5344CB8AC3E}">
        <p14:creationId xmlns:p14="http://schemas.microsoft.com/office/powerpoint/2010/main" val="1870377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589D2BFA-E011-1983-0373-53D2FE72BD5E}"/>
              </a:ext>
            </a:extLst>
          </p:cNvPr>
          <p:cNvSpPr txBox="1"/>
          <p:nvPr/>
        </p:nvSpPr>
        <p:spPr>
          <a:xfrm>
            <a:off x="6634567" y="2223590"/>
            <a:ext cx="5169877" cy="1631216"/>
          </a:xfrm>
          <a:prstGeom prst="rect">
            <a:avLst/>
          </a:prstGeom>
          <a:noFill/>
        </p:spPr>
        <p:txBody>
          <a:bodyPr wrap="square" rtlCol="0">
            <a:spAutoFit/>
          </a:bodyPr>
          <a:lstStyle/>
          <a:p>
            <a:r>
              <a:rPr lang="en-US" sz="2000" b="0" i="0" dirty="0">
                <a:solidFill>
                  <a:srgbClr val="595959"/>
                </a:solidFill>
                <a:effectLst/>
                <a:latin typeface="Avenir Next" panose="020B0503020202020204" pitchFamily="34" charset="0"/>
              </a:rPr>
              <a:t>Showcases James Dickson, an ISS mission evaluation room manager at Boeing, who works to provide engineering recommendations to the flight controllers on the International Space Station.</a:t>
            </a:r>
            <a:endParaRPr lang="en-US" sz="2000" dirty="0">
              <a:latin typeface="Avenir Next" panose="020B0503020202020204" pitchFamily="34" charset="0"/>
            </a:endParaRPr>
          </a:p>
        </p:txBody>
      </p:sp>
      <p:sp>
        <p:nvSpPr>
          <p:cNvPr id="15" name="TextBox 14">
            <a:extLst>
              <a:ext uri="{FF2B5EF4-FFF2-40B4-BE49-F238E27FC236}">
                <a16:creationId xmlns:a16="http://schemas.microsoft.com/office/drawing/2014/main" id="{47DA229C-9C88-7C93-098B-AB97BE74C3F8}"/>
              </a:ext>
            </a:extLst>
          </p:cNvPr>
          <p:cNvSpPr txBox="1"/>
          <p:nvPr/>
        </p:nvSpPr>
        <p:spPr>
          <a:xfrm>
            <a:off x="6419645" y="3960851"/>
            <a:ext cx="5384799" cy="1077218"/>
          </a:xfrm>
          <a:prstGeom prst="rect">
            <a:avLst/>
          </a:prstGeom>
          <a:noFill/>
        </p:spPr>
        <p:txBody>
          <a:bodyPr wrap="square" rtlCol="0">
            <a:spAutoFit/>
          </a:bodyPr>
          <a:lstStyle/>
          <a:p>
            <a:pPr algn="ctr"/>
            <a:r>
              <a:rPr lang="en-US" sz="2400" b="1" dirty="0">
                <a:latin typeface="Avenir" panose="020B0503020203020204" pitchFamily="34" charset="0"/>
                <a:hlinkClick r:id="rId2"/>
              </a:rPr>
              <a:t>Engineering the</a:t>
            </a:r>
            <a:br>
              <a:rPr lang="en-US" sz="2400" b="1" dirty="0">
                <a:latin typeface="Avenir" panose="020B0503020203020204" pitchFamily="34" charset="0"/>
                <a:hlinkClick r:id="rId2"/>
              </a:rPr>
            </a:br>
            <a:r>
              <a:rPr lang="en-US" sz="2400" b="1" dirty="0">
                <a:latin typeface="Avenir" panose="020B0503020203020204" pitchFamily="34" charset="0"/>
                <a:hlinkClick r:id="rId2"/>
              </a:rPr>
              <a:t>International Space Station</a:t>
            </a:r>
            <a:br>
              <a:rPr lang="en-US" sz="3200" b="1" dirty="0">
                <a:latin typeface="Avenir Next" panose="020B0503020202020204" pitchFamily="34" charset="0"/>
              </a:rPr>
            </a:br>
            <a:r>
              <a:rPr lang="en-US" sz="1600" dirty="0">
                <a:latin typeface="Avenir Next" panose="020B0503020202020204" pitchFamily="34" charset="0"/>
              </a:rPr>
              <a:t>(Video, 3:01)</a:t>
            </a:r>
          </a:p>
        </p:txBody>
      </p:sp>
      <p:pic>
        <p:nvPicPr>
          <p:cNvPr id="3" name="Picture 2">
            <a:extLst>
              <a:ext uri="{FF2B5EF4-FFF2-40B4-BE49-F238E27FC236}">
                <a16:creationId xmlns:a16="http://schemas.microsoft.com/office/drawing/2014/main" id="{14988C46-D484-B870-6B63-34C5D0B6F028}"/>
              </a:ext>
            </a:extLst>
          </p:cNvPr>
          <p:cNvPicPr>
            <a:picLocks noChangeAspect="1"/>
          </p:cNvPicPr>
          <p:nvPr/>
        </p:nvPicPr>
        <p:blipFill>
          <a:blip r:embed="rId3"/>
          <a:stretch>
            <a:fillRect/>
          </a:stretch>
        </p:blipFill>
        <p:spPr>
          <a:xfrm>
            <a:off x="843794" y="2138530"/>
            <a:ext cx="5384800" cy="3060700"/>
          </a:xfrm>
          <a:prstGeom prst="roundRect">
            <a:avLst>
              <a:gd name="adj" fmla="val 12498"/>
            </a:avLst>
          </a:prstGeom>
        </p:spPr>
      </p:pic>
      <p:pic>
        <p:nvPicPr>
          <p:cNvPr id="5" name="Picture 4" descr="A person in a garment&#10;&#10;Description automatically generated with low confidence">
            <a:extLst>
              <a:ext uri="{FF2B5EF4-FFF2-40B4-BE49-F238E27FC236}">
                <a16:creationId xmlns:a16="http://schemas.microsoft.com/office/drawing/2014/main" id="{1B191829-9227-742C-0B20-0AE732A30CC7}"/>
              </a:ext>
            </a:extLst>
          </p:cNvPr>
          <p:cNvPicPr>
            <a:picLocks noChangeAspect="1"/>
          </p:cNvPicPr>
          <p:nvPr/>
        </p:nvPicPr>
        <p:blipFill>
          <a:blip r:embed="rId4"/>
          <a:stretch>
            <a:fillRect/>
          </a:stretch>
        </p:blipFill>
        <p:spPr>
          <a:xfrm>
            <a:off x="8425915" y="-106045"/>
            <a:ext cx="2223590" cy="2223590"/>
          </a:xfrm>
          <a:prstGeom prst="rect">
            <a:avLst/>
          </a:prstGeom>
        </p:spPr>
      </p:pic>
      <p:pic>
        <p:nvPicPr>
          <p:cNvPr id="2" name="Graphic 1" descr="Rocket outline">
            <a:extLst>
              <a:ext uri="{FF2B5EF4-FFF2-40B4-BE49-F238E27FC236}">
                <a16:creationId xmlns:a16="http://schemas.microsoft.com/office/drawing/2014/main" id="{F67D9ADE-BC0E-5CC4-1D1E-79117C93C66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31885" y="5553117"/>
            <a:ext cx="419964" cy="419964"/>
          </a:xfrm>
          <a:prstGeom prst="rect">
            <a:avLst/>
          </a:prstGeom>
        </p:spPr>
      </p:pic>
      <p:sp>
        <p:nvSpPr>
          <p:cNvPr id="4" name="TextBox 3">
            <a:extLst>
              <a:ext uri="{FF2B5EF4-FFF2-40B4-BE49-F238E27FC236}">
                <a16:creationId xmlns:a16="http://schemas.microsoft.com/office/drawing/2014/main" id="{4AD7FCBA-7AD3-1279-B956-D33B2DA0ACFE}"/>
              </a:ext>
            </a:extLst>
          </p:cNvPr>
          <p:cNvSpPr txBox="1"/>
          <p:nvPr/>
        </p:nvSpPr>
        <p:spPr>
          <a:xfrm>
            <a:off x="700453" y="5600928"/>
            <a:ext cx="3900487" cy="307777"/>
          </a:xfrm>
          <a:prstGeom prst="rect">
            <a:avLst/>
          </a:prstGeom>
          <a:noFill/>
        </p:spPr>
        <p:txBody>
          <a:bodyPr wrap="square" rtlCol="0">
            <a:spAutoFit/>
          </a:bodyPr>
          <a:lstStyle/>
          <a:p>
            <a:r>
              <a:rPr lang="en-US" sz="1400" b="1" dirty="0">
                <a:latin typeface="Avenir Next" panose="020B0503020202020204" pitchFamily="34" charset="0"/>
              </a:rPr>
              <a:t>Wednesday, October 5th</a:t>
            </a:r>
          </a:p>
        </p:txBody>
      </p:sp>
      <p:pic>
        <p:nvPicPr>
          <p:cNvPr id="9" name="Graphic 8" descr="Saturn outline">
            <a:extLst>
              <a:ext uri="{FF2B5EF4-FFF2-40B4-BE49-F238E27FC236}">
                <a16:creationId xmlns:a16="http://schemas.microsoft.com/office/drawing/2014/main" id="{8A3B9769-5B2E-60E9-FD4F-9CEACEA84AF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31884" y="5976107"/>
            <a:ext cx="419965" cy="419965"/>
          </a:xfrm>
          <a:prstGeom prst="rect">
            <a:avLst/>
          </a:prstGeom>
        </p:spPr>
      </p:pic>
      <p:sp>
        <p:nvSpPr>
          <p:cNvPr id="12" name="TextBox 11">
            <a:extLst>
              <a:ext uri="{FF2B5EF4-FFF2-40B4-BE49-F238E27FC236}">
                <a16:creationId xmlns:a16="http://schemas.microsoft.com/office/drawing/2014/main" id="{8F2E8FB5-58D1-5970-A7BD-0D89B32ECFAC}"/>
              </a:ext>
            </a:extLst>
          </p:cNvPr>
          <p:cNvSpPr txBox="1"/>
          <p:nvPr/>
        </p:nvSpPr>
        <p:spPr>
          <a:xfrm>
            <a:off x="700453" y="6032202"/>
            <a:ext cx="3900487" cy="307777"/>
          </a:xfrm>
          <a:prstGeom prst="rect">
            <a:avLst/>
          </a:prstGeom>
          <a:noFill/>
        </p:spPr>
        <p:txBody>
          <a:bodyPr wrap="square" rtlCol="0">
            <a:spAutoFit/>
          </a:bodyPr>
          <a:lstStyle/>
          <a:p>
            <a:r>
              <a:rPr lang="en-US" sz="1400" b="1" dirty="0">
                <a:latin typeface="Avenir Next" panose="020B0503020202020204" pitchFamily="34" charset="0"/>
              </a:rPr>
              <a:t>Grades 6-8</a:t>
            </a:r>
          </a:p>
        </p:txBody>
      </p:sp>
      <p:sp>
        <p:nvSpPr>
          <p:cNvPr id="13" name="TextBox 12">
            <a:extLst>
              <a:ext uri="{FF2B5EF4-FFF2-40B4-BE49-F238E27FC236}">
                <a16:creationId xmlns:a16="http://schemas.microsoft.com/office/drawing/2014/main" id="{E60F8E50-6CBC-87BE-43D0-7A03B31FF383}"/>
              </a:ext>
            </a:extLst>
          </p:cNvPr>
          <p:cNvSpPr txBox="1"/>
          <p:nvPr/>
        </p:nvSpPr>
        <p:spPr>
          <a:xfrm>
            <a:off x="131884" y="6440493"/>
            <a:ext cx="8929688" cy="276999"/>
          </a:xfrm>
          <a:prstGeom prst="rect">
            <a:avLst/>
          </a:prstGeom>
          <a:noFill/>
        </p:spPr>
        <p:txBody>
          <a:bodyPr wrap="square" rtlCol="0">
            <a:spAutoFit/>
          </a:bodyPr>
          <a:lstStyle/>
          <a:p>
            <a:r>
              <a:rPr lang="en-US" sz="1200" dirty="0">
                <a:latin typeface="Avenir Next" panose="020B0503020202020204" pitchFamily="34" charset="0"/>
                <a:hlinkClick r:id="rId9"/>
              </a:rPr>
              <a:t>Click here to view more space related resources in the Explore Space channel! </a:t>
            </a:r>
            <a:endParaRPr lang="en-US" sz="1200" dirty="0">
              <a:latin typeface="Avenir Next" panose="020B0503020202020204" pitchFamily="34" charset="0"/>
            </a:endParaRPr>
          </a:p>
        </p:txBody>
      </p:sp>
      <p:sp>
        <p:nvSpPr>
          <p:cNvPr id="17" name="TextBox 16">
            <a:extLst>
              <a:ext uri="{FF2B5EF4-FFF2-40B4-BE49-F238E27FC236}">
                <a16:creationId xmlns:a16="http://schemas.microsoft.com/office/drawing/2014/main" id="{7A3D76A4-3FA7-E457-1099-45DE44F64577}"/>
              </a:ext>
            </a:extLst>
          </p:cNvPr>
          <p:cNvSpPr txBox="1"/>
          <p:nvPr/>
        </p:nvSpPr>
        <p:spPr>
          <a:xfrm>
            <a:off x="-579475" y="531657"/>
            <a:ext cx="12191999" cy="646331"/>
          </a:xfrm>
          <a:prstGeom prst="rect">
            <a:avLst/>
          </a:prstGeom>
          <a:noFill/>
        </p:spPr>
        <p:txBody>
          <a:bodyPr wrap="square" rtlCol="0">
            <a:spAutoFit/>
          </a:bodyPr>
          <a:lstStyle/>
          <a:p>
            <a:pPr algn="ctr"/>
            <a:r>
              <a:rPr lang="en-US" sz="3600" b="1" dirty="0">
                <a:latin typeface="Raleway ExtraBold" panose="020B0903030101060003" pitchFamily="34" charset="0"/>
              </a:rPr>
              <a:t>World Space Week 2022</a:t>
            </a:r>
          </a:p>
        </p:txBody>
      </p:sp>
      <p:pic>
        <p:nvPicPr>
          <p:cNvPr id="18" name="Picture 17">
            <a:extLst>
              <a:ext uri="{FF2B5EF4-FFF2-40B4-BE49-F238E27FC236}">
                <a16:creationId xmlns:a16="http://schemas.microsoft.com/office/drawing/2014/main" id="{BDC37A2B-2813-262A-8684-5F5338B6604A}"/>
              </a:ext>
            </a:extLst>
          </p:cNvPr>
          <p:cNvPicPr>
            <a:picLocks noChangeAspect="1"/>
          </p:cNvPicPr>
          <p:nvPr/>
        </p:nvPicPr>
        <p:blipFill>
          <a:blip r:embed="rId10" cstate="screen">
            <a:extLst>
              <a:ext uri="{28A0092B-C50C-407E-A947-70E740481C1C}">
                <a14:useLocalDpi xmlns:a14="http://schemas.microsoft.com/office/drawing/2010/main"/>
              </a:ext>
            </a:extLst>
          </a:blip>
          <a:srcRect/>
          <a:stretch/>
        </p:blipFill>
        <p:spPr>
          <a:xfrm>
            <a:off x="7972000" y="323185"/>
            <a:ext cx="512782" cy="355211"/>
          </a:xfrm>
          <a:prstGeom prst="rect">
            <a:avLst/>
          </a:prstGeom>
        </p:spPr>
      </p:pic>
      <p:pic>
        <p:nvPicPr>
          <p:cNvPr id="19" name="Picture 18" descr="Shape&#10;&#10;Description automatically generated">
            <a:extLst>
              <a:ext uri="{FF2B5EF4-FFF2-40B4-BE49-F238E27FC236}">
                <a16:creationId xmlns:a16="http://schemas.microsoft.com/office/drawing/2014/main" id="{1852D6E5-91EB-871A-BFEF-1311386ED474}"/>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2378667" y="993404"/>
            <a:ext cx="424869" cy="458009"/>
          </a:xfrm>
          <a:prstGeom prst="rect">
            <a:avLst/>
          </a:prstGeom>
        </p:spPr>
      </p:pic>
    </p:spTree>
    <p:extLst>
      <p:ext uri="{BB962C8B-B14F-4D97-AF65-F5344CB8AC3E}">
        <p14:creationId xmlns:p14="http://schemas.microsoft.com/office/powerpoint/2010/main" val="32711934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589D2BFA-E011-1983-0373-53D2FE72BD5E}"/>
              </a:ext>
            </a:extLst>
          </p:cNvPr>
          <p:cNvSpPr txBox="1"/>
          <p:nvPr/>
        </p:nvSpPr>
        <p:spPr>
          <a:xfrm>
            <a:off x="5393836" y="1982011"/>
            <a:ext cx="6040805" cy="1938992"/>
          </a:xfrm>
          <a:prstGeom prst="rect">
            <a:avLst/>
          </a:prstGeom>
          <a:noFill/>
        </p:spPr>
        <p:txBody>
          <a:bodyPr wrap="square" rtlCol="0">
            <a:spAutoFit/>
          </a:bodyPr>
          <a:lstStyle/>
          <a:p>
            <a:r>
              <a:rPr lang="en-US" sz="2000" b="0" i="0" dirty="0">
                <a:solidFill>
                  <a:srgbClr val="595959"/>
                </a:solidFill>
                <a:effectLst/>
                <a:latin typeface="Avenir Next" panose="020B0503020202020204" pitchFamily="34" charset="0"/>
              </a:rPr>
              <a:t>Discover the largest, most powerful, and most technologically challenging space telescope ever built. In this program, students will be introduced to the James Webb Space Telescope, a machine so large that it must be folded like origami to fit inside its rocket for the ride to space.</a:t>
            </a:r>
            <a:endParaRPr lang="en-US" sz="2000" dirty="0">
              <a:latin typeface="Avenir Next" panose="020B0503020202020204" pitchFamily="34" charset="0"/>
            </a:endParaRPr>
          </a:p>
        </p:txBody>
      </p:sp>
      <p:sp>
        <p:nvSpPr>
          <p:cNvPr id="15" name="TextBox 14">
            <a:extLst>
              <a:ext uri="{FF2B5EF4-FFF2-40B4-BE49-F238E27FC236}">
                <a16:creationId xmlns:a16="http://schemas.microsoft.com/office/drawing/2014/main" id="{47DA229C-9C88-7C93-098B-AB97BE74C3F8}"/>
              </a:ext>
            </a:extLst>
          </p:cNvPr>
          <p:cNvSpPr txBox="1"/>
          <p:nvPr/>
        </p:nvSpPr>
        <p:spPr>
          <a:xfrm>
            <a:off x="5688624" y="3883498"/>
            <a:ext cx="5384799" cy="1077218"/>
          </a:xfrm>
          <a:prstGeom prst="rect">
            <a:avLst/>
          </a:prstGeom>
          <a:noFill/>
        </p:spPr>
        <p:txBody>
          <a:bodyPr wrap="square" rtlCol="0">
            <a:spAutoFit/>
          </a:bodyPr>
          <a:lstStyle/>
          <a:p>
            <a:pPr algn="ctr"/>
            <a:r>
              <a:rPr lang="en-US" sz="2400" b="1" dirty="0">
                <a:latin typeface="Avenir" panose="020B0503020203020204" pitchFamily="34" charset="0"/>
                <a:hlinkClick r:id="rId2"/>
              </a:rPr>
              <a:t>An Introduction to the</a:t>
            </a:r>
            <a:br>
              <a:rPr lang="en-US" sz="2400" b="1" dirty="0">
                <a:latin typeface="Avenir" panose="020B0503020203020204" pitchFamily="34" charset="0"/>
                <a:hlinkClick r:id="rId2"/>
              </a:rPr>
            </a:br>
            <a:r>
              <a:rPr lang="en-US" sz="2400" b="1" dirty="0">
                <a:latin typeface="Avenir" panose="020B0503020203020204" pitchFamily="34" charset="0"/>
                <a:hlinkClick r:id="rId2"/>
              </a:rPr>
              <a:t>James Webb Telescope</a:t>
            </a:r>
            <a:br>
              <a:rPr lang="en-US" sz="3200" dirty="0">
                <a:latin typeface="Avenir Next" panose="020B0503020202020204" pitchFamily="34" charset="0"/>
              </a:rPr>
            </a:br>
            <a:r>
              <a:rPr lang="en-US" sz="1600" dirty="0">
                <a:latin typeface="Avenir Next" panose="020B0503020202020204" pitchFamily="34" charset="0"/>
              </a:rPr>
              <a:t>(Video, 3:43)</a:t>
            </a:r>
          </a:p>
        </p:txBody>
      </p:sp>
      <p:pic>
        <p:nvPicPr>
          <p:cNvPr id="4" name="Picture 3" descr="A picture containing light, dark&#10;&#10;Description automatically generated">
            <a:extLst>
              <a:ext uri="{FF2B5EF4-FFF2-40B4-BE49-F238E27FC236}">
                <a16:creationId xmlns:a16="http://schemas.microsoft.com/office/drawing/2014/main" id="{ED3371D3-7F37-AD6A-9BA3-EFB85D0500AC}"/>
              </a:ext>
            </a:extLst>
          </p:cNvPr>
          <p:cNvPicPr>
            <a:picLocks noChangeAspect="1"/>
          </p:cNvPicPr>
          <p:nvPr/>
        </p:nvPicPr>
        <p:blipFill>
          <a:blip r:embed="rId3"/>
          <a:stretch>
            <a:fillRect/>
          </a:stretch>
        </p:blipFill>
        <p:spPr>
          <a:xfrm>
            <a:off x="1253979" y="1993348"/>
            <a:ext cx="3717766" cy="3002811"/>
          </a:xfrm>
          <a:prstGeom prst="roundRect">
            <a:avLst>
              <a:gd name="adj" fmla="val 11850"/>
            </a:avLst>
          </a:prstGeom>
        </p:spPr>
      </p:pic>
      <p:sp>
        <p:nvSpPr>
          <p:cNvPr id="5" name="TextBox 4">
            <a:extLst>
              <a:ext uri="{FF2B5EF4-FFF2-40B4-BE49-F238E27FC236}">
                <a16:creationId xmlns:a16="http://schemas.microsoft.com/office/drawing/2014/main" id="{7BFDAF8F-A21A-006E-D2B0-89BB3DC1F393}"/>
              </a:ext>
            </a:extLst>
          </p:cNvPr>
          <p:cNvSpPr txBox="1"/>
          <p:nvPr/>
        </p:nvSpPr>
        <p:spPr>
          <a:xfrm>
            <a:off x="5336932" y="5051695"/>
            <a:ext cx="6154615" cy="584775"/>
          </a:xfrm>
          <a:prstGeom prst="rect">
            <a:avLst/>
          </a:prstGeom>
          <a:noFill/>
        </p:spPr>
        <p:txBody>
          <a:bodyPr wrap="square" rtlCol="0">
            <a:spAutoFit/>
          </a:bodyPr>
          <a:lstStyle/>
          <a:p>
            <a:pPr algn="ctr"/>
            <a:r>
              <a:rPr lang="en-US" sz="1600" dirty="0">
                <a:latin typeface="Avenir Next" panose="020B0503020202020204" pitchFamily="34" charset="0"/>
                <a:hlinkClick r:id="rId4"/>
              </a:rPr>
              <a:t>Bonus: What is the James Webb Telescope? </a:t>
            </a:r>
            <a:br>
              <a:rPr lang="en-US" sz="1600" dirty="0">
                <a:latin typeface="Avenir Next" panose="020B0503020202020204" pitchFamily="34" charset="0"/>
              </a:rPr>
            </a:br>
            <a:r>
              <a:rPr lang="en-US" sz="1600" dirty="0">
                <a:latin typeface="Avenir Next" panose="020B0503020202020204" pitchFamily="34" charset="0"/>
              </a:rPr>
              <a:t>(PDF Activity)</a:t>
            </a:r>
          </a:p>
        </p:txBody>
      </p:sp>
      <p:sp>
        <p:nvSpPr>
          <p:cNvPr id="6" name="TextBox 5">
            <a:extLst>
              <a:ext uri="{FF2B5EF4-FFF2-40B4-BE49-F238E27FC236}">
                <a16:creationId xmlns:a16="http://schemas.microsoft.com/office/drawing/2014/main" id="{4536D509-90BD-50A4-AE66-7212C9BD06F7}"/>
              </a:ext>
            </a:extLst>
          </p:cNvPr>
          <p:cNvSpPr txBox="1"/>
          <p:nvPr/>
        </p:nvSpPr>
        <p:spPr>
          <a:xfrm>
            <a:off x="674462" y="5081181"/>
            <a:ext cx="4876800" cy="276999"/>
          </a:xfrm>
          <a:prstGeom prst="rect">
            <a:avLst/>
          </a:prstGeom>
          <a:noFill/>
        </p:spPr>
        <p:txBody>
          <a:bodyPr wrap="square" rtlCol="0">
            <a:spAutoFit/>
          </a:bodyPr>
          <a:lstStyle/>
          <a:p>
            <a:pPr algn="ctr"/>
            <a:r>
              <a:rPr lang="en-US" sz="1200" dirty="0">
                <a:latin typeface="Avenir Next" panose="020B0503020202020204" pitchFamily="34" charset="0"/>
                <a:hlinkClick r:id="rId5"/>
              </a:rPr>
              <a:t>Click here for images from the James Webb Telescope!</a:t>
            </a:r>
            <a:endParaRPr lang="en-US" sz="1200" dirty="0">
              <a:latin typeface="Avenir Next" panose="020B0503020202020204" pitchFamily="34" charset="0"/>
            </a:endParaRPr>
          </a:p>
        </p:txBody>
      </p:sp>
      <p:pic>
        <p:nvPicPr>
          <p:cNvPr id="12" name="Picture 11" descr="A picture containing toy, orange&#10;&#10;Description automatically generated">
            <a:extLst>
              <a:ext uri="{FF2B5EF4-FFF2-40B4-BE49-F238E27FC236}">
                <a16:creationId xmlns:a16="http://schemas.microsoft.com/office/drawing/2014/main" id="{AF9BA76F-23DA-8564-A3DE-ACD3B183F5AD}"/>
              </a:ext>
            </a:extLst>
          </p:cNvPr>
          <p:cNvPicPr>
            <a:picLocks noChangeAspect="1"/>
          </p:cNvPicPr>
          <p:nvPr/>
        </p:nvPicPr>
        <p:blipFill>
          <a:blip r:embed="rId6"/>
          <a:stretch>
            <a:fillRect/>
          </a:stretch>
        </p:blipFill>
        <p:spPr>
          <a:xfrm>
            <a:off x="8313236" y="268395"/>
            <a:ext cx="2401655" cy="1819185"/>
          </a:xfrm>
          <a:prstGeom prst="rect">
            <a:avLst/>
          </a:prstGeom>
        </p:spPr>
      </p:pic>
      <p:pic>
        <p:nvPicPr>
          <p:cNvPr id="2" name="Graphic 1" descr="Rocket outline">
            <a:extLst>
              <a:ext uri="{FF2B5EF4-FFF2-40B4-BE49-F238E27FC236}">
                <a16:creationId xmlns:a16="http://schemas.microsoft.com/office/drawing/2014/main" id="{B033F92F-1284-6DD7-B7F6-7F0C7874757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31885" y="5553117"/>
            <a:ext cx="419964" cy="419964"/>
          </a:xfrm>
          <a:prstGeom prst="rect">
            <a:avLst/>
          </a:prstGeom>
        </p:spPr>
      </p:pic>
      <p:sp>
        <p:nvSpPr>
          <p:cNvPr id="3" name="TextBox 2">
            <a:extLst>
              <a:ext uri="{FF2B5EF4-FFF2-40B4-BE49-F238E27FC236}">
                <a16:creationId xmlns:a16="http://schemas.microsoft.com/office/drawing/2014/main" id="{A02E53DD-5301-273C-9E35-52792128A324}"/>
              </a:ext>
            </a:extLst>
          </p:cNvPr>
          <p:cNvSpPr txBox="1"/>
          <p:nvPr/>
        </p:nvSpPr>
        <p:spPr>
          <a:xfrm>
            <a:off x="700453" y="5600928"/>
            <a:ext cx="3900487" cy="307777"/>
          </a:xfrm>
          <a:prstGeom prst="rect">
            <a:avLst/>
          </a:prstGeom>
          <a:noFill/>
        </p:spPr>
        <p:txBody>
          <a:bodyPr wrap="square" rtlCol="0">
            <a:spAutoFit/>
          </a:bodyPr>
          <a:lstStyle/>
          <a:p>
            <a:r>
              <a:rPr lang="en-US" sz="1400" b="1" dirty="0">
                <a:latin typeface="Avenir Next" panose="020B0503020202020204" pitchFamily="34" charset="0"/>
              </a:rPr>
              <a:t>Thursday, October 6th</a:t>
            </a:r>
          </a:p>
        </p:txBody>
      </p:sp>
      <p:pic>
        <p:nvPicPr>
          <p:cNvPr id="9" name="Graphic 8" descr="Saturn outline">
            <a:extLst>
              <a:ext uri="{FF2B5EF4-FFF2-40B4-BE49-F238E27FC236}">
                <a16:creationId xmlns:a16="http://schemas.microsoft.com/office/drawing/2014/main" id="{FB97BB30-CEEF-6BFB-0ABC-97290B1B056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31884" y="5976107"/>
            <a:ext cx="419965" cy="419965"/>
          </a:xfrm>
          <a:prstGeom prst="rect">
            <a:avLst/>
          </a:prstGeom>
        </p:spPr>
      </p:pic>
      <p:sp>
        <p:nvSpPr>
          <p:cNvPr id="17" name="TextBox 16">
            <a:extLst>
              <a:ext uri="{FF2B5EF4-FFF2-40B4-BE49-F238E27FC236}">
                <a16:creationId xmlns:a16="http://schemas.microsoft.com/office/drawing/2014/main" id="{5F8FA573-B57D-2112-D65B-E25496008E5D}"/>
              </a:ext>
            </a:extLst>
          </p:cNvPr>
          <p:cNvSpPr txBox="1"/>
          <p:nvPr/>
        </p:nvSpPr>
        <p:spPr>
          <a:xfrm>
            <a:off x="700453" y="6032202"/>
            <a:ext cx="3900487" cy="307777"/>
          </a:xfrm>
          <a:prstGeom prst="rect">
            <a:avLst/>
          </a:prstGeom>
          <a:noFill/>
        </p:spPr>
        <p:txBody>
          <a:bodyPr wrap="square" rtlCol="0">
            <a:spAutoFit/>
          </a:bodyPr>
          <a:lstStyle/>
          <a:p>
            <a:r>
              <a:rPr lang="en-US" sz="1400" b="1" dirty="0">
                <a:latin typeface="Avenir Next" panose="020B0503020202020204" pitchFamily="34" charset="0"/>
              </a:rPr>
              <a:t>Grades 6-8</a:t>
            </a:r>
          </a:p>
        </p:txBody>
      </p:sp>
      <p:sp>
        <p:nvSpPr>
          <p:cNvPr id="18" name="TextBox 17">
            <a:extLst>
              <a:ext uri="{FF2B5EF4-FFF2-40B4-BE49-F238E27FC236}">
                <a16:creationId xmlns:a16="http://schemas.microsoft.com/office/drawing/2014/main" id="{76AE5948-4652-4966-85FF-6F8E8DB30A6E}"/>
              </a:ext>
            </a:extLst>
          </p:cNvPr>
          <p:cNvSpPr txBox="1"/>
          <p:nvPr/>
        </p:nvSpPr>
        <p:spPr>
          <a:xfrm>
            <a:off x="131884" y="6440493"/>
            <a:ext cx="8929688" cy="276999"/>
          </a:xfrm>
          <a:prstGeom prst="rect">
            <a:avLst/>
          </a:prstGeom>
          <a:noFill/>
        </p:spPr>
        <p:txBody>
          <a:bodyPr wrap="square" rtlCol="0">
            <a:spAutoFit/>
          </a:bodyPr>
          <a:lstStyle/>
          <a:p>
            <a:r>
              <a:rPr lang="en-US" sz="1200" dirty="0">
                <a:latin typeface="Avenir Next" panose="020B0503020202020204" pitchFamily="34" charset="0"/>
                <a:hlinkClick r:id="rId11"/>
              </a:rPr>
              <a:t>Click here to view more space related resources in the Explore Space channel! </a:t>
            </a:r>
            <a:endParaRPr lang="en-US" sz="1200" dirty="0">
              <a:latin typeface="Avenir Next" panose="020B0503020202020204" pitchFamily="34" charset="0"/>
            </a:endParaRPr>
          </a:p>
        </p:txBody>
      </p:sp>
      <p:sp>
        <p:nvSpPr>
          <p:cNvPr id="19" name="TextBox 18">
            <a:extLst>
              <a:ext uri="{FF2B5EF4-FFF2-40B4-BE49-F238E27FC236}">
                <a16:creationId xmlns:a16="http://schemas.microsoft.com/office/drawing/2014/main" id="{E8496E2C-89DB-4057-B047-82A3AE86EE54}"/>
              </a:ext>
            </a:extLst>
          </p:cNvPr>
          <p:cNvSpPr txBox="1"/>
          <p:nvPr/>
        </p:nvSpPr>
        <p:spPr>
          <a:xfrm>
            <a:off x="-579475" y="531657"/>
            <a:ext cx="12191999" cy="646331"/>
          </a:xfrm>
          <a:prstGeom prst="rect">
            <a:avLst/>
          </a:prstGeom>
          <a:noFill/>
        </p:spPr>
        <p:txBody>
          <a:bodyPr wrap="square" rtlCol="0">
            <a:spAutoFit/>
          </a:bodyPr>
          <a:lstStyle/>
          <a:p>
            <a:pPr algn="ctr"/>
            <a:r>
              <a:rPr lang="en-US" sz="3600" b="1" dirty="0">
                <a:latin typeface="Raleway ExtraBold" panose="020B0903030101060003" pitchFamily="34" charset="0"/>
              </a:rPr>
              <a:t>World Space Week 2022</a:t>
            </a:r>
          </a:p>
        </p:txBody>
      </p:sp>
      <p:pic>
        <p:nvPicPr>
          <p:cNvPr id="20" name="Picture 19">
            <a:extLst>
              <a:ext uri="{FF2B5EF4-FFF2-40B4-BE49-F238E27FC236}">
                <a16:creationId xmlns:a16="http://schemas.microsoft.com/office/drawing/2014/main" id="{37780F0F-C5CA-3A02-F0C7-2A4D225C9F21}"/>
              </a:ext>
            </a:extLst>
          </p:cNvPr>
          <p:cNvPicPr>
            <a:picLocks noChangeAspect="1"/>
          </p:cNvPicPr>
          <p:nvPr/>
        </p:nvPicPr>
        <p:blipFill>
          <a:blip r:embed="rId12" cstate="screen">
            <a:extLst>
              <a:ext uri="{28A0092B-C50C-407E-A947-70E740481C1C}">
                <a14:useLocalDpi xmlns:a14="http://schemas.microsoft.com/office/drawing/2010/main"/>
              </a:ext>
            </a:extLst>
          </a:blip>
          <a:srcRect/>
          <a:stretch/>
        </p:blipFill>
        <p:spPr>
          <a:xfrm>
            <a:off x="7972000" y="323185"/>
            <a:ext cx="512782" cy="355211"/>
          </a:xfrm>
          <a:prstGeom prst="rect">
            <a:avLst/>
          </a:prstGeom>
        </p:spPr>
      </p:pic>
      <p:pic>
        <p:nvPicPr>
          <p:cNvPr id="21" name="Picture 20" descr="Shape&#10;&#10;Description automatically generated">
            <a:extLst>
              <a:ext uri="{FF2B5EF4-FFF2-40B4-BE49-F238E27FC236}">
                <a16:creationId xmlns:a16="http://schemas.microsoft.com/office/drawing/2014/main" id="{EBB18D02-1691-DA14-791D-9C3A6F1A0F0E}"/>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2378667" y="993404"/>
            <a:ext cx="424869" cy="458009"/>
          </a:xfrm>
          <a:prstGeom prst="rect">
            <a:avLst/>
          </a:prstGeom>
        </p:spPr>
      </p:pic>
    </p:spTree>
    <p:extLst>
      <p:ext uri="{BB962C8B-B14F-4D97-AF65-F5344CB8AC3E}">
        <p14:creationId xmlns:p14="http://schemas.microsoft.com/office/powerpoint/2010/main" val="22807808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589D2BFA-E011-1983-0373-53D2FE72BD5E}"/>
              </a:ext>
            </a:extLst>
          </p:cNvPr>
          <p:cNvSpPr txBox="1"/>
          <p:nvPr/>
        </p:nvSpPr>
        <p:spPr>
          <a:xfrm>
            <a:off x="6709996" y="2431213"/>
            <a:ext cx="5169877" cy="1631216"/>
          </a:xfrm>
          <a:prstGeom prst="rect">
            <a:avLst/>
          </a:prstGeom>
          <a:noFill/>
        </p:spPr>
        <p:txBody>
          <a:bodyPr wrap="square" rtlCol="0">
            <a:spAutoFit/>
          </a:bodyPr>
          <a:lstStyle/>
          <a:p>
            <a:r>
              <a:rPr lang="en-US" sz="2000" dirty="0">
                <a:solidFill>
                  <a:srgbClr val="595959"/>
                </a:solidFill>
                <a:latin typeface="Avenir Next" panose="020B0503020202020204" pitchFamily="34" charset="0"/>
              </a:rPr>
              <a:t>This video e</a:t>
            </a:r>
            <a:r>
              <a:rPr lang="en-US" sz="2000" b="0" i="0" dirty="0">
                <a:solidFill>
                  <a:srgbClr val="595959"/>
                </a:solidFill>
                <a:effectLst/>
                <a:latin typeface="Avenir Next" panose="020B0503020202020204" pitchFamily="34" charset="0"/>
              </a:rPr>
              <a:t>xplores Titan, Saturn’s largest moon, which is home to the first lakes discovered beyond Earth. The program reveals how NASA wants to build a submarine to explore them.</a:t>
            </a:r>
            <a:endParaRPr lang="en-US" sz="2000" dirty="0">
              <a:latin typeface="Avenir Next" panose="020B0503020202020204" pitchFamily="34" charset="0"/>
            </a:endParaRPr>
          </a:p>
        </p:txBody>
      </p:sp>
      <p:sp>
        <p:nvSpPr>
          <p:cNvPr id="15" name="TextBox 14">
            <a:extLst>
              <a:ext uri="{FF2B5EF4-FFF2-40B4-BE49-F238E27FC236}">
                <a16:creationId xmlns:a16="http://schemas.microsoft.com/office/drawing/2014/main" id="{47DA229C-9C88-7C93-098B-AB97BE74C3F8}"/>
              </a:ext>
            </a:extLst>
          </p:cNvPr>
          <p:cNvSpPr txBox="1"/>
          <p:nvPr/>
        </p:nvSpPr>
        <p:spPr>
          <a:xfrm>
            <a:off x="1943101" y="4477351"/>
            <a:ext cx="8929687" cy="707886"/>
          </a:xfrm>
          <a:prstGeom prst="rect">
            <a:avLst/>
          </a:prstGeom>
          <a:noFill/>
        </p:spPr>
        <p:txBody>
          <a:bodyPr wrap="square" rtlCol="0">
            <a:spAutoFit/>
          </a:bodyPr>
          <a:lstStyle/>
          <a:p>
            <a:pPr algn="ctr"/>
            <a:r>
              <a:rPr lang="en-US" sz="2400" b="1" dirty="0">
                <a:latin typeface="Avenir" panose="020B0503020203020204" pitchFamily="34" charset="0"/>
                <a:hlinkClick r:id="rId2"/>
              </a:rPr>
              <a:t>NASA’s Plan to Send a Submarine to Outer Space</a:t>
            </a:r>
            <a:br>
              <a:rPr lang="en-US" sz="3200" dirty="0">
                <a:latin typeface="Avenir Next" panose="020B0503020202020204" pitchFamily="34" charset="0"/>
              </a:rPr>
            </a:br>
            <a:r>
              <a:rPr lang="en-US" sz="1600" dirty="0">
                <a:latin typeface="Avenir Next" panose="020B0503020202020204" pitchFamily="34" charset="0"/>
              </a:rPr>
              <a:t>(Video, 3:03)</a:t>
            </a:r>
          </a:p>
        </p:txBody>
      </p:sp>
      <p:pic>
        <p:nvPicPr>
          <p:cNvPr id="4" name="Picture 3" descr="A picture containing indoor, invertebrate, mollusk, dark&#10;&#10;Description automatically generated">
            <a:extLst>
              <a:ext uri="{FF2B5EF4-FFF2-40B4-BE49-F238E27FC236}">
                <a16:creationId xmlns:a16="http://schemas.microsoft.com/office/drawing/2014/main" id="{67D7AD90-7FF3-76EC-D722-27D77DC535AD}"/>
              </a:ext>
            </a:extLst>
          </p:cNvPr>
          <p:cNvPicPr>
            <a:picLocks noChangeAspect="1"/>
          </p:cNvPicPr>
          <p:nvPr/>
        </p:nvPicPr>
        <p:blipFill>
          <a:blip r:embed="rId3"/>
          <a:stretch>
            <a:fillRect/>
          </a:stretch>
        </p:blipFill>
        <p:spPr>
          <a:xfrm>
            <a:off x="425532" y="2372901"/>
            <a:ext cx="5925185" cy="1768188"/>
          </a:xfrm>
          <a:prstGeom prst="roundRect">
            <a:avLst>
              <a:gd name="adj" fmla="val 10954"/>
            </a:avLst>
          </a:prstGeom>
        </p:spPr>
      </p:pic>
      <p:pic>
        <p:nvPicPr>
          <p:cNvPr id="2" name="Graphic 1" descr="Rocket outline">
            <a:extLst>
              <a:ext uri="{FF2B5EF4-FFF2-40B4-BE49-F238E27FC236}">
                <a16:creationId xmlns:a16="http://schemas.microsoft.com/office/drawing/2014/main" id="{D870A157-EA61-2068-C17E-61539F307B0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31885" y="5553117"/>
            <a:ext cx="419964" cy="419964"/>
          </a:xfrm>
          <a:prstGeom prst="rect">
            <a:avLst/>
          </a:prstGeom>
        </p:spPr>
      </p:pic>
      <p:sp>
        <p:nvSpPr>
          <p:cNvPr id="3" name="TextBox 2">
            <a:extLst>
              <a:ext uri="{FF2B5EF4-FFF2-40B4-BE49-F238E27FC236}">
                <a16:creationId xmlns:a16="http://schemas.microsoft.com/office/drawing/2014/main" id="{A9DF032D-93CA-083A-AAC0-5361C0D08263}"/>
              </a:ext>
            </a:extLst>
          </p:cNvPr>
          <p:cNvSpPr txBox="1"/>
          <p:nvPr/>
        </p:nvSpPr>
        <p:spPr>
          <a:xfrm>
            <a:off x="700453" y="5600928"/>
            <a:ext cx="3900487" cy="307777"/>
          </a:xfrm>
          <a:prstGeom prst="rect">
            <a:avLst/>
          </a:prstGeom>
          <a:noFill/>
        </p:spPr>
        <p:txBody>
          <a:bodyPr wrap="square" rtlCol="0">
            <a:spAutoFit/>
          </a:bodyPr>
          <a:lstStyle/>
          <a:p>
            <a:r>
              <a:rPr lang="en-US" sz="1400" b="1" dirty="0">
                <a:latin typeface="Avenir Next" panose="020B0503020202020204" pitchFamily="34" charset="0"/>
              </a:rPr>
              <a:t>Friday, October 7th</a:t>
            </a:r>
          </a:p>
        </p:txBody>
      </p:sp>
      <p:pic>
        <p:nvPicPr>
          <p:cNvPr id="5" name="Graphic 4" descr="Saturn outline">
            <a:extLst>
              <a:ext uri="{FF2B5EF4-FFF2-40B4-BE49-F238E27FC236}">
                <a16:creationId xmlns:a16="http://schemas.microsoft.com/office/drawing/2014/main" id="{4EF8D54B-9C2D-95ED-5B52-9D3E48B9377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31884" y="5976107"/>
            <a:ext cx="419965" cy="419965"/>
          </a:xfrm>
          <a:prstGeom prst="rect">
            <a:avLst/>
          </a:prstGeom>
        </p:spPr>
      </p:pic>
      <p:sp>
        <p:nvSpPr>
          <p:cNvPr id="12" name="TextBox 11">
            <a:extLst>
              <a:ext uri="{FF2B5EF4-FFF2-40B4-BE49-F238E27FC236}">
                <a16:creationId xmlns:a16="http://schemas.microsoft.com/office/drawing/2014/main" id="{6FDFE860-AC66-755D-4B83-C174DE4286F4}"/>
              </a:ext>
            </a:extLst>
          </p:cNvPr>
          <p:cNvSpPr txBox="1"/>
          <p:nvPr/>
        </p:nvSpPr>
        <p:spPr>
          <a:xfrm>
            <a:off x="700453" y="6032202"/>
            <a:ext cx="3900487" cy="307777"/>
          </a:xfrm>
          <a:prstGeom prst="rect">
            <a:avLst/>
          </a:prstGeom>
          <a:noFill/>
        </p:spPr>
        <p:txBody>
          <a:bodyPr wrap="square" rtlCol="0">
            <a:spAutoFit/>
          </a:bodyPr>
          <a:lstStyle/>
          <a:p>
            <a:r>
              <a:rPr lang="en-US" sz="1400" b="1" dirty="0">
                <a:latin typeface="Avenir Next" panose="020B0503020202020204" pitchFamily="34" charset="0"/>
              </a:rPr>
              <a:t>Grades 6-8</a:t>
            </a:r>
          </a:p>
        </p:txBody>
      </p:sp>
      <p:sp>
        <p:nvSpPr>
          <p:cNvPr id="13" name="TextBox 12">
            <a:extLst>
              <a:ext uri="{FF2B5EF4-FFF2-40B4-BE49-F238E27FC236}">
                <a16:creationId xmlns:a16="http://schemas.microsoft.com/office/drawing/2014/main" id="{5FCB7542-305D-EC87-6612-BC7B307BE0AE}"/>
              </a:ext>
            </a:extLst>
          </p:cNvPr>
          <p:cNvSpPr txBox="1"/>
          <p:nvPr/>
        </p:nvSpPr>
        <p:spPr>
          <a:xfrm>
            <a:off x="131884" y="6440493"/>
            <a:ext cx="8929688" cy="276999"/>
          </a:xfrm>
          <a:prstGeom prst="rect">
            <a:avLst/>
          </a:prstGeom>
          <a:noFill/>
        </p:spPr>
        <p:txBody>
          <a:bodyPr wrap="square" rtlCol="0">
            <a:spAutoFit/>
          </a:bodyPr>
          <a:lstStyle/>
          <a:p>
            <a:r>
              <a:rPr lang="en-US" sz="1200" dirty="0">
                <a:latin typeface="Avenir Next" panose="020B0503020202020204" pitchFamily="34" charset="0"/>
                <a:hlinkClick r:id="rId8"/>
              </a:rPr>
              <a:t>Click here to view more space related resources in the Explore Space channel! </a:t>
            </a:r>
            <a:endParaRPr lang="en-US" sz="1200" dirty="0">
              <a:latin typeface="Avenir Next" panose="020B0503020202020204" pitchFamily="34" charset="0"/>
            </a:endParaRPr>
          </a:p>
        </p:txBody>
      </p:sp>
      <p:sp>
        <p:nvSpPr>
          <p:cNvPr id="17" name="TextBox 16">
            <a:extLst>
              <a:ext uri="{FF2B5EF4-FFF2-40B4-BE49-F238E27FC236}">
                <a16:creationId xmlns:a16="http://schemas.microsoft.com/office/drawing/2014/main" id="{2057F6AD-431F-B6C9-A832-6C5E0BCC57A5}"/>
              </a:ext>
            </a:extLst>
          </p:cNvPr>
          <p:cNvSpPr txBox="1"/>
          <p:nvPr/>
        </p:nvSpPr>
        <p:spPr>
          <a:xfrm>
            <a:off x="-579475" y="531657"/>
            <a:ext cx="12191999" cy="646331"/>
          </a:xfrm>
          <a:prstGeom prst="rect">
            <a:avLst/>
          </a:prstGeom>
          <a:noFill/>
        </p:spPr>
        <p:txBody>
          <a:bodyPr wrap="square" rtlCol="0">
            <a:spAutoFit/>
          </a:bodyPr>
          <a:lstStyle/>
          <a:p>
            <a:pPr algn="ctr"/>
            <a:r>
              <a:rPr lang="en-US" sz="3600" b="1" dirty="0">
                <a:latin typeface="Raleway ExtraBold" panose="020B0903030101060003" pitchFamily="34" charset="0"/>
              </a:rPr>
              <a:t>World Space Week 2022</a:t>
            </a:r>
          </a:p>
        </p:txBody>
      </p:sp>
      <p:pic>
        <p:nvPicPr>
          <p:cNvPr id="18" name="Picture 17">
            <a:extLst>
              <a:ext uri="{FF2B5EF4-FFF2-40B4-BE49-F238E27FC236}">
                <a16:creationId xmlns:a16="http://schemas.microsoft.com/office/drawing/2014/main" id="{569408A7-61FA-24C3-2F9F-E92716312B6D}"/>
              </a:ext>
            </a:extLst>
          </p:cNvPr>
          <p:cNvPicPr>
            <a:picLocks noChangeAspect="1"/>
          </p:cNvPicPr>
          <p:nvPr/>
        </p:nvPicPr>
        <p:blipFill>
          <a:blip r:embed="rId9"/>
          <a:stretch>
            <a:fillRect/>
          </a:stretch>
        </p:blipFill>
        <p:spPr>
          <a:xfrm>
            <a:off x="8092978" y="-410777"/>
            <a:ext cx="2725231" cy="2643474"/>
          </a:xfrm>
          <a:prstGeom prst="rect">
            <a:avLst/>
          </a:prstGeom>
        </p:spPr>
      </p:pic>
      <p:pic>
        <p:nvPicPr>
          <p:cNvPr id="19" name="Picture 18">
            <a:extLst>
              <a:ext uri="{FF2B5EF4-FFF2-40B4-BE49-F238E27FC236}">
                <a16:creationId xmlns:a16="http://schemas.microsoft.com/office/drawing/2014/main" id="{7FFCAA37-79B5-3916-B428-BCC6D552C427}"/>
              </a:ext>
            </a:extLst>
          </p:cNvPr>
          <p:cNvPicPr>
            <a:picLocks noChangeAspect="1"/>
          </p:cNvPicPr>
          <p:nvPr/>
        </p:nvPicPr>
        <p:blipFill>
          <a:blip r:embed="rId10" cstate="screen">
            <a:extLst>
              <a:ext uri="{28A0092B-C50C-407E-A947-70E740481C1C}">
                <a14:useLocalDpi xmlns:a14="http://schemas.microsoft.com/office/drawing/2010/main"/>
              </a:ext>
            </a:extLst>
          </a:blip>
          <a:srcRect/>
          <a:stretch/>
        </p:blipFill>
        <p:spPr>
          <a:xfrm>
            <a:off x="7972000" y="323185"/>
            <a:ext cx="512782" cy="355211"/>
          </a:xfrm>
          <a:prstGeom prst="rect">
            <a:avLst/>
          </a:prstGeom>
        </p:spPr>
      </p:pic>
      <p:pic>
        <p:nvPicPr>
          <p:cNvPr id="20" name="Picture 19" descr="Shape&#10;&#10;Description automatically generated">
            <a:extLst>
              <a:ext uri="{FF2B5EF4-FFF2-40B4-BE49-F238E27FC236}">
                <a16:creationId xmlns:a16="http://schemas.microsoft.com/office/drawing/2014/main" id="{9391D8A9-45B0-5832-83AD-A2C57C56D7FC}"/>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2378667" y="993404"/>
            <a:ext cx="424869" cy="458009"/>
          </a:xfrm>
          <a:prstGeom prst="rect">
            <a:avLst/>
          </a:prstGeom>
        </p:spPr>
      </p:pic>
    </p:spTree>
    <p:extLst>
      <p:ext uri="{BB962C8B-B14F-4D97-AF65-F5344CB8AC3E}">
        <p14:creationId xmlns:p14="http://schemas.microsoft.com/office/powerpoint/2010/main" val="8616768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589D2BFA-E011-1983-0373-53D2FE72BD5E}"/>
              </a:ext>
            </a:extLst>
          </p:cNvPr>
          <p:cNvSpPr txBox="1"/>
          <p:nvPr/>
        </p:nvSpPr>
        <p:spPr>
          <a:xfrm>
            <a:off x="6367300" y="2100033"/>
            <a:ext cx="5384799" cy="2246769"/>
          </a:xfrm>
          <a:prstGeom prst="rect">
            <a:avLst/>
          </a:prstGeom>
          <a:noFill/>
        </p:spPr>
        <p:txBody>
          <a:bodyPr wrap="square" rtlCol="0">
            <a:spAutoFit/>
          </a:bodyPr>
          <a:lstStyle/>
          <a:p>
            <a:pPr algn="l" fontAlgn="base"/>
            <a:r>
              <a:rPr lang="en-US" b="0" i="0" dirty="0">
                <a:solidFill>
                  <a:srgbClr val="595959"/>
                </a:solidFill>
                <a:effectLst/>
                <a:latin typeface="Avenir Next" panose="020B0503020202020204" pitchFamily="34" charset="0"/>
              </a:rPr>
              <a:t>Meet Renee Horton, a quality engineer at NASA's Michoud Assembly Facility in New Orleans. Renee works with the largest welding tool in the world helping to build the largest rocket ever built. Renee is leaving her footprints in history as NASA prepares to return to the Moon.</a:t>
            </a:r>
          </a:p>
          <a:p>
            <a:br>
              <a:rPr lang="en-US" sz="1600" dirty="0">
                <a:latin typeface="Avenir Next" panose="020B0503020202020204" pitchFamily="34" charset="0"/>
              </a:rPr>
            </a:br>
            <a:endParaRPr lang="en-US" sz="1600" dirty="0">
              <a:latin typeface="Avenir Next" panose="020B0503020202020204" pitchFamily="34" charset="0"/>
            </a:endParaRPr>
          </a:p>
        </p:txBody>
      </p:sp>
      <p:sp>
        <p:nvSpPr>
          <p:cNvPr id="15" name="TextBox 14">
            <a:extLst>
              <a:ext uri="{FF2B5EF4-FFF2-40B4-BE49-F238E27FC236}">
                <a16:creationId xmlns:a16="http://schemas.microsoft.com/office/drawing/2014/main" id="{47DA229C-9C88-7C93-098B-AB97BE74C3F8}"/>
              </a:ext>
            </a:extLst>
          </p:cNvPr>
          <p:cNvSpPr txBox="1"/>
          <p:nvPr/>
        </p:nvSpPr>
        <p:spPr>
          <a:xfrm>
            <a:off x="6205925" y="3850381"/>
            <a:ext cx="5384799" cy="1077218"/>
          </a:xfrm>
          <a:prstGeom prst="rect">
            <a:avLst/>
          </a:prstGeom>
          <a:noFill/>
        </p:spPr>
        <p:txBody>
          <a:bodyPr wrap="square" rtlCol="0">
            <a:spAutoFit/>
          </a:bodyPr>
          <a:lstStyle/>
          <a:p>
            <a:pPr algn="ctr"/>
            <a:r>
              <a:rPr lang="en-US" sz="2400" b="1" dirty="0">
                <a:latin typeface="Avenir Next" panose="020B0503020202020204" pitchFamily="34" charset="0"/>
                <a:hlinkClick r:id="rId2"/>
              </a:rPr>
              <a:t>Faces of Technology:</a:t>
            </a:r>
            <a:br>
              <a:rPr lang="en-US" sz="2400" b="1" dirty="0">
                <a:latin typeface="Avenir Next" panose="020B0503020202020204" pitchFamily="34" charset="0"/>
                <a:hlinkClick r:id="rId2"/>
              </a:rPr>
            </a:br>
            <a:r>
              <a:rPr lang="en-US" sz="2400" b="1" dirty="0">
                <a:latin typeface="Avenir Next" panose="020B0503020202020204" pitchFamily="34" charset="0"/>
                <a:hlinkClick r:id="rId2"/>
              </a:rPr>
              <a:t>Meet Renee Horton</a:t>
            </a:r>
            <a:br>
              <a:rPr lang="en-US" sz="3200" dirty="0">
                <a:latin typeface="Avenir Next" panose="020B0503020202020204" pitchFamily="34" charset="0"/>
              </a:rPr>
            </a:br>
            <a:r>
              <a:rPr lang="en-US" sz="1600" dirty="0">
                <a:latin typeface="Avenir Next" panose="020B0503020202020204" pitchFamily="34" charset="0"/>
              </a:rPr>
              <a:t>(Video, 1:00)</a:t>
            </a:r>
          </a:p>
        </p:txBody>
      </p:sp>
      <p:pic>
        <p:nvPicPr>
          <p:cNvPr id="3" name="Picture 2" descr="A person wearing a hard hat&#10;&#10;Description automatically generated with medium confidence">
            <a:extLst>
              <a:ext uri="{FF2B5EF4-FFF2-40B4-BE49-F238E27FC236}">
                <a16:creationId xmlns:a16="http://schemas.microsoft.com/office/drawing/2014/main" id="{15C4E506-AFAC-0E94-24C5-108CAC87ED0C}"/>
              </a:ext>
            </a:extLst>
          </p:cNvPr>
          <p:cNvPicPr>
            <a:picLocks noChangeAspect="1"/>
          </p:cNvPicPr>
          <p:nvPr/>
        </p:nvPicPr>
        <p:blipFill>
          <a:blip r:embed="rId3"/>
          <a:stretch>
            <a:fillRect/>
          </a:stretch>
        </p:blipFill>
        <p:spPr>
          <a:xfrm>
            <a:off x="796447" y="2062433"/>
            <a:ext cx="5097534" cy="2869723"/>
          </a:xfrm>
          <a:prstGeom prst="roundRect">
            <a:avLst>
              <a:gd name="adj" fmla="val 10368"/>
            </a:avLst>
          </a:prstGeom>
        </p:spPr>
      </p:pic>
      <p:sp>
        <p:nvSpPr>
          <p:cNvPr id="9" name="TextBox 8">
            <a:extLst>
              <a:ext uri="{FF2B5EF4-FFF2-40B4-BE49-F238E27FC236}">
                <a16:creationId xmlns:a16="http://schemas.microsoft.com/office/drawing/2014/main" id="{AA8498DA-BAE1-0D78-5C29-4BD4F2DD052F}"/>
              </a:ext>
            </a:extLst>
          </p:cNvPr>
          <p:cNvSpPr txBox="1"/>
          <p:nvPr/>
        </p:nvSpPr>
        <p:spPr>
          <a:xfrm>
            <a:off x="6006296" y="5016153"/>
            <a:ext cx="5784056" cy="584775"/>
          </a:xfrm>
          <a:prstGeom prst="rect">
            <a:avLst/>
          </a:prstGeom>
          <a:noFill/>
        </p:spPr>
        <p:txBody>
          <a:bodyPr wrap="square" rtlCol="0">
            <a:spAutoFit/>
          </a:bodyPr>
          <a:lstStyle/>
          <a:p>
            <a:pPr algn="ctr"/>
            <a:r>
              <a:rPr lang="en-US" sz="1600" dirty="0">
                <a:latin typeface="Avenir Next" panose="020B0503020202020204" pitchFamily="34" charset="0"/>
                <a:hlinkClick r:id="rId4"/>
              </a:rPr>
              <a:t>Bonus: Destination: Space!</a:t>
            </a:r>
            <a:br>
              <a:rPr lang="en-US" sz="1600" dirty="0">
                <a:latin typeface="Avenir Next" panose="020B0503020202020204" pitchFamily="34" charset="0"/>
                <a:hlinkClick r:id="rId4"/>
              </a:rPr>
            </a:br>
            <a:r>
              <a:rPr lang="en-US" sz="1600" dirty="0">
                <a:latin typeface="Avenir Next" panose="020B0503020202020204" pitchFamily="34" charset="0"/>
              </a:rPr>
              <a:t>(PDF Activity)</a:t>
            </a:r>
          </a:p>
        </p:txBody>
      </p:sp>
      <p:pic>
        <p:nvPicPr>
          <p:cNvPr id="2" name="Graphic 1" descr="Rocket outline">
            <a:extLst>
              <a:ext uri="{FF2B5EF4-FFF2-40B4-BE49-F238E27FC236}">
                <a16:creationId xmlns:a16="http://schemas.microsoft.com/office/drawing/2014/main" id="{6888433B-0A23-AB10-2FC6-751D58BF653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31885" y="5553117"/>
            <a:ext cx="419964" cy="419964"/>
          </a:xfrm>
          <a:prstGeom prst="rect">
            <a:avLst/>
          </a:prstGeom>
        </p:spPr>
      </p:pic>
      <p:sp>
        <p:nvSpPr>
          <p:cNvPr id="4" name="TextBox 3">
            <a:extLst>
              <a:ext uri="{FF2B5EF4-FFF2-40B4-BE49-F238E27FC236}">
                <a16:creationId xmlns:a16="http://schemas.microsoft.com/office/drawing/2014/main" id="{9E20D183-282E-1787-DEF2-4C2F19CFDD7C}"/>
              </a:ext>
            </a:extLst>
          </p:cNvPr>
          <p:cNvSpPr txBox="1"/>
          <p:nvPr/>
        </p:nvSpPr>
        <p:spPr>
          <a:xfrm>
            <a:off x="700453" y="5600928"/>
            <a:ext cx="3900487" cy="307777"/>
          </a:xfrm>
          <a:prstGeom prst="rect">
            <a:avLst/>
          </a:prstGeom>
          <a:noFill/>
        </p:spPr>
        <p:txBody>
          <a:bodyPr wrap="square" rtlCol="0">
            <a:spAutoFit/>
          </a:bodyPr>
          <a:lstStyle/>
          <a:p>
            <a:r>
              <a:rPr lang="en-US" sz="1400" b="1" dirty="0">
                <a:latin typeface="Avenir Next" panose="020B0503020202020204" pitchFamily="34" charset="0"/>
              </a:rPr>
              <a:t>Monday, October 10th</a:t>
            </a:r>
          </a:p>
        </p:txBody>
      </p:sp>
      <p:pic>
        <p:nvPicPr>
          <p:cNvPr id="6" name="Graphic 5" descr="Saturn outline">
            <a:extLst>
              <a:ext uri="{FF2B5EF4-FFF2-40B4-BE49-F238E27FC236}">
                <a16:creationId xmlns:a16="http://schemas.microsoft.com/office/drawing/2014/main" id="{D386A744-35A7-BE58-49EA-65B13D287BE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31884" y="5976107"/>
            <a:ext cx="419965" cy="419965"/>
          </a:xfrm>
          <a:prstGeom prst="rect">
            <a:avLst/>
          </a:prstGeom>
        </p:spPr>
      </p:pic>
      <p:sp>
        <p:nvSpPr>
          <p:cNvPr id="13" name="TextBox 12">
            <a:extLst>
              <a:ext uri="{FF2B5EF4-FFF2-40B4-BE49-F238E27FC236}">
                <a16:creationId xmlns:a16="http://schemas.microsoft.com/office/drawing/2014/main" id="{A2081B4D-8F83-CACD-977A-E66B6AB45AA7}"/>
              </a:ext>
            </a:extLst>
          </p:cNvPr>
          <p:cNvSpPr txBox="1"/>
          <p:nvPr/>
        </p:nvSpPr>
        <p:spPr>
          <a:xfrm>
            <a:off x="700453" y="6032202"/>
            <a:ext cx="3900487" cy="307777"/>
          </a:xfrm>
          <a:prstGeom prst="rect">
            <a:avLst/>
          </a:prstGeom>
          <a:noFill/>
        </p:spPr>
        <p:txBody>
          <a:bodyPr wrap="square" rtlCol="0">
            <a:spAutoFit/>
          </a:bodyPr>
          <a:lstStyle/>
          <a:p>
            <a:r>
              <a:rPr lang="en-US" sz="1400" b="1" dirty="0">
                <a:latin typeface="Avenir Next" panose="020B0503020202020204" pitchFamily="34" charset="0"/>
              </a:rPr>
              <a:t>Grades 6-8</a:t>
            </a:r>
          </a:p>
        </p:txBody>
      </p:sp>
      <p:sp>
        <p:nvSpPr>
          <p:cNvPr id="17" name="TextBox 16">
            <a:extLst>
              <a:ext uri="{FF2B5EF4-FFF2-40B4-BE49-F238E27FC236}">
                <a16:creationId xmlns:a16="http://schemas.microsoft.com/office/drawing/2014/main" id="{4CCB92E0-03CE-6BAF-E358-CC7F791B9CCB}"/>
              </a:ext>
            </a:extLst>
          </p:cNvPr>
          <p:cNvSpPr txBox="1"/>
          <p:nvPr/>
        </p:nvSpPr>
        <p:spPr>
          <a:xfrm>
            <a:off x="131884" y="6440493"/>
            <a:ext cx="8929688" cy="276999"/>
          </a:xfrm>
          <a:prstGeom prst="rect">
            <a:avLst/>
          </a:prstGeom>
          <a:noFill/>
        </p:spPr>
        <p:txBody>
          <a:bodyPr wrap="square" rtlCol="0">
            <a:spAutoFit/>
          </a:bodyPr>
          <a:lstStyle/>
          <a:p>
            <a:r>
              <a:rPr lang="en-US" sz="1200" dirty="0">
                <a:latin typeface="Avenir Next" panose="020B0503020202020204" pitchFamily="34" charset="0"/>
                <a:hlinkClick r:id="rId9"/>
              </a:rPr>
              <a:t>Click here to view more space related resources in the Explore Space channel! </a:t>
            </a:r>
            <a:endParaRPr lang="en-US" sz="1200" dirty="0">
              <a:latin typeface="Avenir Next" panose="020B0503020202020204" pitchFamily="34" charset="0"/>
            </a:endParaRPr>
          </a:p>
        </p:txBody>
      </p:sp>
      <p:pic>
        <p:nvPicPr>
          <p:cNvPr id="18" name="Picture 17" descr="A person in a garment&#10;&#10;Description automatically generated with low confidence">
            <a:extLst>
              <a:ext uri="{FF2B5EF4-FFF2-40B4-BE49-F238E27FC236}">
                <a16:creationId xmlns:a16="http://schemas.microsoft.com/office/drawing/2014/main" id="{B5379DDF-B41C-5E97-4F25-7E31CE5EB10F}"/>
              </a:ext>
            </a:extLst>
          </p:cNvPr>
          <p:cNvPicPr>
            <a:picLocks noChangeAspect="1"/>
          </p:cNvPicPr>
          <p:nvPr/>
        </p:nvPicPr>
        <p:blipFill>
          <a:blip r:embed="rId10"/>
          <a:stretch>
            <a:fillRect/>
          </a:stretch>
        </p:blipFill>
        <p:spPr>
          <a:xfrm>
            <a:off x="8425915" y="-106045"/>
            <a:ext cx="2223590" cy="2223590"/>
          </a:xfrm>
          <a:prstGeom prst="rect">
            <a:avLst/>
          </a:prstGeom>
        </p:spPr>
      </p:pic>
      <p:sp>
        <p:nvSpPr>
          <p:cNvPr id="19" name="TextBox 18">
            <a:extLst>
              <a:ext uri="{FF2B5EF4-FFF2-40B4-BE49-F238E27FC236}">
                <a16:creationId xmlns:a16="http://schemas.microsoft.com/office/drawing/2014/main" id="{CB9584B2-95D4-388E-E647-AA79C990DCAA}"/>
              </a:ext>
            </a:extLst>
          </p:cNvPr>
          <p:cNvSpPr txBox="1"/>
          <p:nvPr/>
        </p:nvSpPr>
        <p:spPr>
          <a:xfrm>
            <a:off x="-579475" y="531657"/>
            <a:ext cx="12191999" cy="646331"/>
          </a:xfrm>
          <a:prstGeom prst="rect">
            <a:avLst/>
          </a:prstGeom>
          <a:noFill/>
        </p:spPr>
        <p:txBody>
          <a:bodyPr wrap="square" rtlCol="0">
            <a:spAutoFit/>
          </a:bodyPr>
          <a:lstStyle/>
          <a:p>
            <a:pPr algn="ctr"/>
            <a:r>
              <a:rPr lang="en-US" sz="3600" b="1" dirty="0">
                <a:latin typeface="Raleway ExtraBold" panose="020B0903030101060003" pitchFamily="34" charset="0"/>
              </a:rPr>
              <a:t>World Space Week 2022</a:t>
            </a:r>
          </a:p>
        </p:txBody>
      </p:sp>
      <p:pic>
        <p:nvPicPr>
          <p:cNvPr id="20" name="Picture 19">
            <a:extLst>
              <a:ext uri="{FF2B5EF4-FFF2-40B4-BE49-F238E27FC236}">
                <a16:creationId xmlns:a16="http://schemas.microsoft.com/office/drawing/2014/main" id="{C4CEA930-1795-6D0E-F37A-39684288A6F5}"/>
              </a:ext>
            </a:extLst>
          </p:cNvPr>
          <p:cNvPicPr>
            <a:picLocks noChangeAspect="1"/>
          </p:cNvPicPr>
          <p:nvPr/>
        </p:nvPicPr>
        <p:blipFill>
          <a:blip r:embed="rId11" cstate="screen">
            <a:extLst>
              <a:ext uri="{28A0092B-C50C-407E-A947-70E740481C1C}">
                <a14:useLocalDpi xmlns:a14="http://schemas.microsoft.com/office/drawing/2010/main"/>
              </a:ext>
            </a:extLst>
          </a:blip>
          <a:srcRect/>
          <a:stretch/>
        </p:blipFill>
        <p:spPr>
          <a:xfrm>
            <a:off x="7972000" y="323185"/>
            <a:ext cx="512782" cy="355211"/>
          </a:xfrm>
          <a:prstGeom prst="rect">
            <a:avLst/>
          </a:prstGeom>
        </p:spPr>
      </p:pic>
      <p:pic>
        <p:nvPicPr>
          <p:cNvPr id="21" name="Picture 20" descr="Shape&#10;&#10;Description automatically generated">
            <a:extLst>
              <a:ext uri="{FF2B5EF4-FFF2-40B4-BE49-F238E27FC236}">
                <a16:creationId xmlns:a16="http://schemas.microsoft.com/office/drawing/2014/main" id="{368979D5-7958-F55B-F0D2-5584D583DF4C}"/>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2378667" y="993404"/>
            <a:ext cx="424869" cy="458009"/>
          </a:xfrm>
          <a:prstGeom prst="rect">
            <a:avLst/>
          </a:prstGeom>
        </p:spPr>
      </p:pic>
    </p:spTree>
    <p:extLst>
      <p:ext uri="{BB962C8B-B14F-4D97-AF65-F5344CB8AC3E}">
        <p14:creationId xmlns:p14="http://schemas.microsoft.com/office/powerpoint/2010/main" val="23727025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TotalTime>
  <Words>469</Words>
  <Application>Microsoft Office PowerPoint</Application>
  <PresentationFormat>Widescreen</PresentationFormat>
  <Paragraphs>35</Paragraphs>
  <Slides>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vt:i4>
      </vt:variant>
    </vt:vector>
  </HeadingPairs>
  <TitlesOfParts>
    <vt:vector size="12" baseType="lpstr">
      <vt:lpstr>Arial</vt:lpstr>
      <vt:lpstr>Avenir</vt:lpstr>
      <vt:lpstr>Avenir Next</vt:lpstr>
      <vt:lpstr>Calibri</vt:lpstr>
      <vt:lpstr>Calibri Light</vt:lpstr>
      <vt:lpstr>Raleway ExtraBold</vt:lpstr>
      <vt:lpstr>Office Theme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Cameron Waldo</dc:creator>
  <cp:lastModifiedBy>Valerya Calleros</cp:lastModifiedBy>
  <cp:revision>2</cp:revision>
  <dcterms:created xsi:type="dcterms:W3CDTF">2022-09-26T17:46:16Z</dcterms:created>
  <dcterms:modified xsi:type="dcterms:W3CDTF">2022-09-27T17:49:04Z</dcterms:modified>
</cp:coreProperties>
</file>